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1" d="100"/>
          <a:sy n="51" d="100"/>
        </p:scale>
        <p:origin x="7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A994-85D4-4192-8A5F-1E800DBD1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79EA9-FBBF-4903-B3DE-355C278BC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7B6A-7118-461F-98FA-C3CD5396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C83A-E8B9-44D5-9B41-85101E95B84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E7706-149D-466C-9C75-65C6440E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E8700-AD39-40B1-AFA3-061095FD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53E-A85A-4FBB-88C3-04B33DFF2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4D82-97A0-427B-8487-DF976616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3BC42-4CB3-4904-B0FF-68E43C87E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0DF3-B1AE-4D22-8022-E37C7785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C83A-E8B9-44D5-9B41-85101E95B84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60ED0-1A97-4F88-A138-C7C72A6A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37953-17E6-4987-9CDB-5A5E29D8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53E-A85A-4FBB-88C3-04B33DFF2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0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BEA390-04CA-407F-8971-B6881D3A7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94AE6-0F59-4904-99BF-5946FA7AA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A8BD5-C703-4DC4-8F1D-70D885A2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C83A-E8B9-44D5-9B41-85101E95B84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ADB34-A45B-4B94-8791-72E71633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1FBFD-BA8D-424E-BC8D-15870B8A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53E-A85A-4FBB-88C3-04B33DFF2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4EF9-5A6B-4FF7-82E9-04661B4A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BFAE3-B43A-4EE4-96DB-C0E63A93E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3EC0E-3543-4576-9E0B-2601A701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C83A-E8B9-44D5-9B41-85101E95B84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3DB7F-C79A-4ABD-88FE-5579A0E8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EFF28-76F2-4282-ADE8-570C37A4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53E-A85A-4FBB-88C3-04B33DFF2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5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1610-DBE1-4C45-98F4-B82FF8B8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CB3E8-3F90-47C9-9FEC-2AE4EACA1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2D235-2BE2-4A1F-8A3A-8F633105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C83A-E8B9-44D5-9B41-85101E95B84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1CF1D-4507-4B80-AEBB-47B510F2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DCF3D-BCFF-4E65-8E07-F281AD0F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53E-A85A-4FBB-88C3-04B33DFF2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2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A459-CAA7-451E-9D25-20844DB8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15E8-0F6E-45C8-B71F-994913CB0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1B222-5382-499E-83D6-F203AAD58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3EEDB-239F-4403-BBAE-2A308EDA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C83A-E8B9-44D5-9B41-85101E95B84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2473B-3423-42D3-894E-6F9B429C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39B75-0659-42E5-B134-4CF50C5B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53E-A85A-4FBB-88C3-04B33DFF2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8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E67D-E5C2-4234-9BFF-7EE1BD2D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BF13D-EC42-4E85-9C2B-32480B01A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FB496-E596-43A5-9076-8F2C4CA31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1B500-90F2-4240-82C4-869E840CC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E8D08-E6CE-4EC1-9297-27BEC7E3D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337CD-5421-44C7-B867-8CDC63B8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C83A-E8B9-44D5-9B41-85101E95B84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1EA80-3BDA-4B55-8574-9FEFEF4D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E91B81-176F-46ED-9FB9-2AEBE611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53E-A85A-4FBB-88C3-04B33DFF2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5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C81C-02B3-42F5-A4D4-7331EAA5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56D9A-A359-4BFE-9F0E-A07DDF5E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C83A-E8B9-44D5-9B41-85101E95B84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39B77-9714-4F97-A8E5-7BB28425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9F140-0D10-4CCB-891E-40D3E336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53E-A85A-4FBB-88C3-04B33DFF2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20DA-57DB-4006-A27D-C4DFE13F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C83A-E8B9-44D5-9B41-85101E95B84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3B770-6342-4086-9933-0062D37C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B26E8-897A-421D-865F-5B529047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53E-A85A-4FBB-88C3-04B33DFF2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9584-F37F-48BB-8A73-4D108782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ADC6-0A07-4D5D-B36E-93D5E789F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17EE0-BCBB-4531-A950-C06FA26A7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6CF80-416C-46FB-A2BB-74783AE1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C83A-E8B9-44D5-9B41-85101E95B84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1086D-C8A0-4CB8-9AF1-E1915E81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C305B-471A-4113-BEF4-90FF7A51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53E-A85A-4FBB-88C3-04B33DFF2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40E6-0E26-4259-9EEA-1856BF97B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98EF27-D651-48C3-A650-4401425E5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C170C-3354-4ABA-95C8-CCB3E9CC4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CF495-7910-4272-AE1F-017E6F78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C83A-E8B9-44D5-9B41-85101E95B84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ADE94-E416-4892-8574-C606FF94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48E0F-91B1-4E36-9CF8-89C97F32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A53E-A85A-4FBB-88C3-04B33DFF2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30A33-9F60-4DB8-B48D-371E4AE3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D4A89-3798-41E7-A7B9-E1583AC82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0D4C3-DE54-4AF2-9AD8-74DCA4FFC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8C83A-E8B9-44D5-9B41-85101E95B84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6F0E5-4932-4C3B-9EAA-C9BD9271F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7495A-364F-4BB1-A5E6-A72E54157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1A53E-A85A-4FBB-88C3-04B33DFF2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5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water, outdoor, building, large&#10;&#10;Description automatically generated">
            <a:extLst>
              <a:ext uri="{FF2B5EF4-FFF2-40B4-BE49-F238E27FC236}">
                <a16:creationId xmlns:a16="http://schemas.microsoft.com/office/drawing/2014/main" id="{F7C43F04-D8D6-40AD-9A69-10ECCE8FD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1" r="1" b="1"/>
          <a:stretch/>
        </p:blipFill>
        <p:spPr>
          <a:xfrm>
            <a:off x="3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8945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09C659-8A67-4622-B94D-D1DF641C4F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10" r="-3" b="15923"/>
          <a:stretch/>
        </p:blipFill>
        <p:spPr>
          <a:xfrm>
            <a:off x="7794519" y="3506112"/>
            <a:ext cx="4397481" cy="3351888"/>
          </a:xfrm>
          <a:custGeom>
            <a:avLst/>
            <a:gdLst>
              <a:gd name="connsiteX0" fmla="*/ 0 w 4397481"/>
              <a:gd name="connsiteY0" fmla="*/ 0 h 3351888"/>
              <a:gd name="connsiteX1" fmla="*/ 4397481 w 4397481"/>
              <a:gd name="connsiteY1" fmla="*/ 0 h 3351888"/>
              <a:gd name="connsiteX2" fmla="*/ 4397481 w 4397481"/>
              <a:gd name="connsiteY2" fmla="*/ 3351888 h 3351888"/>
              <a:gd name="connsiteX3" fmla="*/ 1552363 w 4397481"/>
              <a:gd name="connsiteY3" fmla="*/ 3351888 h 335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7481" h="3351888">
                <a:moveTo>
                  <a:pt x="0" y="0"/>
                </a:moveTo>
                <a:lnTo>
                  <a:pt x="4397481" y="0"/>
                </a:lnTo>
                <a:lnTo>
                  <a:pt x="4397481" y="3351888"/>
                </a:lnTo>
                <a:lnTo>
                  <a:pt x="1552363" y="3351888"/>
                </a:lnTo>
                <a:close/>
              </a:path>
            </a:pathLst>
          </a:cu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B7F230-A084-4754-BB37-AFF1B17D92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55" r="7047" b="2"/>
          <a:stretch/>
        </p:blipFill>
        <p:spPr>
          <a:xfrm>
            <a:off x="20" y="0"/>
            <a:ext cx="9457145" cy="6863485"/>
          </a:xfrm>
          <a:custGeom>
            <a:avLst/>
            <a:gdLst>
              <a:gd name="connsiteX0" fmla="*/ 0 w 9154693"/>
              <a:gd name="connsiteY0" fmla="*/ 0 h 6863485"/>
              <a:gd name="connsiteX1" fmla="*/ 5976000 w 9154693"/>
              <a:gd name="connsiteY1" fmla="*/ 0 h 6863485"/>
              <a:gd name="connsiteX2" fmla="*/ 9154693 w 9154693"/>
              <a:gd name="connsiteY2" fmla="*/ 6863485 h 6863485"/>
              <a:gd name="connsiteX3" fmla="*/ 0 w 9154693"/>
              <a:gd name="connsiteY3" fmla="*/ 6863485 h 6863485"/>
              <a:gd name="connsiteX4" fmla="*/ 0 w 9154693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4693" h="6863485">
                <a:moveTo>
                  <a:pt x="0" y="0"/>
                </a:moveTo>
                <a:lnTo>
                  <a:pt x="5976000" y="0"/>
                </a:lnTo>
                <a:lnTo>
                  <a:pt x="9154693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BD548C-5868-40DA-B7D9-B1A9383922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80" r="-1" b="50761"/>
          <a:stretch/>
        </p:blipFill>
        <p:spPr>
          <a:xfrm>
            <a:off x="6168189" y="10"/>
            <a:ext cx="6023811" cy="3346394"/>
          </a:xfrm>
          <a:custGeom>
            <a:avLst/>
            <a:gdLst>
              <a:gd name="connsiteX0" fmla="*/ 0 w 6023811"/>
              <a:gd name="connsiteY0" fmla="*/ 0 h 3346404"/>
              <a:gd name="connsiteX1" fmla="*/ 6023811 w 6023811"/>
              <a:gd name="connsiteY1" fmla="*/ 0 h 3346404"/>
              <a:gd name="connsiteX2" fmla="*/ 6023811 w 6023811"/>
              <a:gd name="connsiteY2" fmla="*/ 3346404 h 3346404"/>
              <a:gd name="connsiteX3" fmla="*/ 1549824 w 6023811"/>
              <a:gd name="connsiteY3" fmla="*/ 3346404 h 3346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3811" h="3346404">
                <a:moveTo>
                  <a:pt x="0" y="0"/>
                </a:moveTo>
                <a:lnTo>
                  <a:pt x="6023811" y="0"/>
                </a:lnTo>
                <a:lnTo>
                  <a:pt x="6023811" y="3346404"/>
                </a:lnTo>
                <a:lnTo>
                  <a:pt x="1549824" y="334640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2906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2019-08-28T21:23:52Z</dcterms:created>
  <dcterms:modified xsi:type="dcterms:W3CDTF">2019-08-28T23:58:11Z</dcterms:modified>
</cp:coreProperties>
</file>