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03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0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63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3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7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67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2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9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36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876C-6C2F-432B-A273-87A356703003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6151-E5D9-4C42-9D9E-C7AB940473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14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31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21182" y="-758536"/>
            <a:ext cx="7913850" cy="4592782"/>
          </a:xfrm>
        </p:spPr>
        <p:txBody>
          <a:bodyPr>
            <a:normAutofit/>
          </a:bodyPr>
          <a:lstStyle/>
          <a:p>
            <a:r>
              <a:rPr lang="es-CO" sz="8800" dirty="0" smtClean="0">
                <a:latin typeface="Algerian" panose="04020705040A02060702" pitchFamily="82" charset="0"/>
              </a:rPr>
              <a:t>BULLYING</a:t>
            </a:r>
            <a:endParaRPr lang="es-CO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55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7"/>
            <a:ext cx="12339484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568" y="365125"/>
            <a:ext cx="9910915" cy="5062281"/>
          </a:xfrm>
        </p:spPr>
        <p:txBody>
          <a:bodyPr/>
          <a:lstStyle/>
          <a:p>
            <a:r>
              <a:rPr lang="es-CO" dirty="0" smtClean="0">
                <a:latin typeface="Algerian" panose="04020705040A02060702" pitchFamily="82" charset="0"/>
              </a:rPr>
              <a:t>NADIE TE PUEDE HACER SENTIR INFERIOR SIN TU CONSENTIMIENTO</a:t>
            </a:r>
            <a:endParaRPr lang="es-CO" dirty="0">
              <a:latin typeface="Algerian" panose="04020705040A02060702" pitchFamily="82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16194" y="365125"/>
            <a:ext cx="1150374" cy="1507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10633587" y="365125"/>
            <a:ext cx="1120878" cy="1168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trella de 5 puntas 10"/>
          <p:cNvSpPr/>
          <p:nvPr/>
        </p:nvSpPr>
        <p:spPr>
          <a:xfrm>
            <a:off x="899652" y="4483510"/>
            <a:ext cx="1843548" cy="16075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10368116" y="5427406"/>
            <a:ext cx="1710813" cy="1297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trella de 5 puntas 13"/>
          <p:cNvSpPr/>
          <p:nvPr/>
        </p:nvSpPr>
        <p:spPr>
          <a:xfrm>
            <a:off x="5486400" y="501445"/>
            <a:ext cx="678426" cy="67842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813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1689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Algerian" panose="04020705040A02060702" pitchFamily="82" charset="0"/>
              </a:rPr>
              <a:t>COMO EMFRENTAR EL BULLYING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523999" y="2123768"/>
            <a:ext cx="10082981" cy="3134032"/>
          </a:xfrm>
        </p:spPr>
        <p:txBody>
          <a:bodyPr>
            <a:normAutofit/>
          </a:bodyPr>
          <a:lstStyle/>
          <a:p>
            <a:r>
              <a:rPr lang="es-CO" sz="3600" dirty="0" smtClean="0"/>
              <a:t>Es importante que lo cuentes en el colegio. Procura no estar solo y evita situaciones o lugares que puedan ser arriesgados. No respondas de la misma manera, es decir, agrediendo. En el momento en el que te hacen daño crea un escudo imaginario a tu alrededor que te proteja.</a:t>
            </a:r>
            <a:endParaRPr lang="es-CO" sz="3600" dirty="0"/>
          </a:p>
        </p:txBody>
      </p:sp>
      <p:sp>
        <p:nvSpPr>
          <p:cNvPr id="11" name="Estrella de 5 puntas 10"/>
          <p:cNvSpPr/>
          <p:nvPr/>
        </p:nvSpPr>
        <p:spPr>
          <a:xfrm>
            <a:off x="1302773" y="2123768"/>
            <a:ext cx="442452" cy="383458"/>
          </a:xfrm>
          <a:prstGeom prst="star5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9895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47485"/>
            <a:ext cx="10515600" cy="1678140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lgerian" panose="04020705040A02060702" pitchFamily="82" charset="0"/>
              </a:rPr>
              <a:t>COMO ORIENTAR A LOS NIÑOS FRENTE AL BULLYIN</a:t>
            </a:r>
            <a:endParaRPr lang="es-CO" sz="4800" dirty="0">
              <a:latin typeface="Algerian" panose="04020705040A02060702" pitchFamily="82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Es importante escuchar lo que ha vivido y cómo se siente, sin juzgarle. Mantén la calma. Es importante estar sereno y adoptar una actitud de comprensión y atención, transmitiendo seguridad y tranquilidad. Dile que no es culpable de nada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428476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6446" y="365125"/>
            <a:ext cx="4157353" cy="2306823"/>
          </a:xfrm>
        </p:spPr>
        <p:txBody>
          <a:bodyPr/>
          <a:lstStyle/>
          <a:p>
            <a:r>
              <a:rPr lang="es-CO" dirty="0" smtClean="0">
                <a:latin typeface="Algerian" panose="04020705040A02060702" pitchFamily="82" charset="0"/>
                <a:cs typeface="Aharoni" panose="02010803020104030203" pitchFamily="2" charset="-79"/>
              </a:rPr>
              <a:t>GRACIAS POR SU ATENCION</a:t>
            </a:r>
            <a:endParaRPr lang="es-CO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96250" cy="6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19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125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Tema de Office</vt:lpstr>
      <vt:lpstr>BULLYING</vt:lpstr>
      <vt:lpstr>NADIE TE PUEDE HACER SENTIR INFERIOR SIN TU CONSENTIMIENTO</vt:lpstr>
      <vt:lpstr>COMO EMFRENTAR EL BULLYING</vt:lpstr>
      <vt:lpstr>COMO ORIENTAR A LOS NIÑOS FRENTE AL BULLYIN</vt:lpstr>
      <vt:lpstr>GRACIAS POR SU ATENCION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9</cp:revision>
  <dcterms:created xsi:type="dcterms:W3CDTF">2023-09-02T14:33:42Z</dcterms:created>
  <dcterms:modified xsi:type="dcterms:W3CDTF">2023-09-02T16:56:00Z</dcterms:modified>
</cp:coreProperties>
</file>