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BAEA08C0.xml" ContentType="application/vnd.ms-powerpoint.comments+xml"/>
  <Override PartName="/ppt/comments/modernComment_107_91AEB440.xml" ContentType="application/vnd.ms-powerpoint.comments+xml"/>
  <Override PartName="/ppt/comments/modernComment_103_6116E89D.xml" ContentType="application/vnd.ms-powerpoint.comments+xml"/>
  <Override PartName="/ppt/comments/modernComment_104_6B9E88E9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7CDE0D-40E1-F372-0284-51B6032FC45B}" name="Angie Rivera" initials="AR" userId="S::angie.rivera81@bcmail.cuny.edu::7b63c32d-ab3f-4533-8c96-107c34a09e9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FFBBBC"/>
    <a:srgbClr val="E1DCD0"/>
    <a:srgbClr val="F9F9F9"/>
    <a:srgbClr val="F0EED8"/>
    <a:srgbClr val="FF4B00"/>
    <a:srgbClr val="BEE8E0"/>
    <a:srgbClr val="FFDD03"/>
    <a:srgbClr val="000002"/>
    <a:srgbClr val="FF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9E97D-AA8D-F8B7-92DA-1CD445C3D85E}" v="119" dt="2025-02-24T06:45:47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1_BAEA08C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21D9BE-8DA5-432B-902D-96844B4E8FF2}" authorId="{917CDE0D-40E1-F372-0284-51B6032FC45B}" created="2025-02-24T06:45:47.587">
    <pc:sldMkLst xmlns:pc="http://schemas.microsoft.com/office/powerpoint/2013/main/command">
      <pc:docMk/>
      <pc:sldMk cId="3135899840" sldId="257"/>
    </pc:sldMkLst>
    <p188:txBody>
      <a:bodyPr/>
      <a:lstStyle/>
      <a:p>
        <a:r>
          <a:rPr lang="en-US"/>
          <a:t>All the tools I plan to use to create this project </a:t>
        </a:r>
      </a:p>
    </p188:txBody>
  </p188:cm>
</p188:cmLst>
</file>

<file path=ppt/comments/modernComment_103_6116E89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33578B-C38C-450A-BCFC-F94DD35CE47B}" authorId="{917CDE0D-40E1-F372-0284-51B6032FC45B}" created="2025-02-24T06:44:55.945">
    <pc:sldMkLst xmlns:pc="http://schemas.microsoft.com/office/powerpoint/2013/main/command">
      <pc:docMk/>
      <pc:sldMk cId="1628891293" sldId="259"/>
    </pc:sldMkLst>
    <p188:txBody>
      <a:bodyPr/>
      <a:lstStyle/>
      <a:p>
        <a:r>
          <a:rPr lang="en-US"/>
          <a:t>1st Draft to Welcome Page</a:t>
        </a:r>
      </a:p>
    </p188:txBody>
  </p188:cm>
</p188:cmLst>
</file>

<file path=ppt/comments/modernComment_104_6B9E88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A65352-CCF5-4F9A-B1C5-CF878230E4B4}" authorId="{917CDE0D-40E1-F372-0284-51B6032FC45B}" created="2025-02-24T06:44:34.241">
    <pc:sldMkLst xmlns:pc="http://schemas.microsoft.com/office/powerpoint/2013/main/command">
      <pc:docMk/>
      <pc:sldMk cId="1805551849" sldId="260"/>
    </pc:sldMkLst>
    <p188:txBody>
      <a:bodyPr/>
      <a:lstStyle/>
      <a:p>
        <a:r>
          <a:rPr lang="en-US"/>
          <a:t>1st draft of profile layout </a:t>
        </a:r>
      </a:p>
    </p188:txBody>
  </p188:cm>
</p188:cmLst>
</file>

<file path=ppt/comments/modernComment_107_91AEB4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7DFF42-3FBF-465F-B63B-F3D0DD30861A}" authorId="{917CDE0D-40E1-F372-0284-51B6032FC45B}" created="2025-02-24T06:45:20.414">
    <pc:sldMkLst xmlns:pc="http://schemas.microsoft.com/office/powerpoint/2013/main/command">
      <pc:docMk/>
      <pc:sldMk cId="2444145728" sldId="263"/>
    </pc:sldMkLst>
    <p188:txBody>
      <a:bodyPr/>
      <a:lstStyle/>
      <a:p>
        <a:r>
          <a:rPr lang="en-US"/>
          <a:t>Front-end framework for this project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620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85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6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96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59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89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3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69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66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12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80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7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gie.Rivera81@bcmail.cuny.edu" TargetMode="External"/><Relationship Id="rId2" Type="http://schemas.openxmlformats.org/officeDocument/2006/relationships/hyperlink" Target="mailto:Angiervr9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marybeth.b.rivera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8/10/relationships/comments" Target="../comments/modernComment_101_BAEA08C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18/10/relationships/comments" Target="../comments/modernComment_107_91AEB4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3_6116E89D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4_6B9E88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angiervr81/projects/6" TargetMode="External"/><Relationship Id="rId2" Type="http://schemas.openxmlformats.org/officeDocument/2006/relationships/hyperlink" Target="http://Resphttps:/github.com/angiervr81/MaryNoodleDoodle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818" y="740874"/>
            <a:ext cx="4614409" cy="42887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5500" dirty="0">
                <a:latin typeface="Cooper Black"/>
                <a:ea typeface="+mj-lt"/>
                <a:cs typeface="+mj-lt"/>
              </a:rPr>
              <a:t>Mary Noodle Doodles</a:t>
            </a:r>
            <a:br>
              <a:rPr lang="en-US" sz="5500" dirty="0">
                <a:latin typeface="Cooper Black"/>
                <a:ea typeface="+mj-lt"/>
                <a:cs typeface="+mj-lt"/>
              </a:rPr>
            </a:br>
            <a:r>
              <a:rPr lang="en-US" sz="2500" dirty="0">
                <a:ea typeface="+mj-lt"/>
                <a:cs typeface="+mj-lt"/>
              </a:rPr>
              <a:t>Professional Website for Child Content Design and Illustration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133" y="5000463"/>
            <a:ext cx="4356979" cy="14974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Rivera, Angie  (VC1C) </a:t>
            </a:r>
            <a:endParaRPr lang="en-US"/>
          </a:p>
          <a:p>
            <a:r>
              <a:rPr lang="en-US" dirty="0">
                <a:hlinkClick r:id="rId2"/>
              </a:rPr>
              <a:t>Angiervr9@gmail.com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Angie.Rivera81@bcmail.cuny.edu</a:t>
            </a:r>
            <a:r>
              <a:rPr lang="en-US" dirty="0"/>
              <a:t> </a:t>
            </a:r>
          </a:p>
          <a:p>
            <a:r>
              <a:rPr lang="en-US" dirty="0"/>
              <a:t>Supervisor: Marybeth Bulter </a:t>
            </a:r>
            <a:r>
              <a:rPr lang="en-US"/>
              <a:t>Rivera</a:t>
            </a:r>
          </a:p>
          <a:p>
            <a:r>
              <a:rPr lang="en-US" dirty="0"/>
              <a:t>  </a:t>
            </a:r>
            <a:r>
              <a:rPr lang="en-US" dirty="0">
                <a:ea typeface="+mn-lt"/>
                <a:cs typeface="+mn-lt"/>
                <a:hlinkClick r:id="rId4"/>
              </a:rPr>
              <a:t>marybeth.b.rivera@gmail.com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bees with black and yellow stripes&#10;&#10;AI-generated content may be incorrect.">
            <a:extLst>
              <a:ext uri="{FF2B5EF4-FFF2-40B4-BE49-F238E27FC236}">
                <a16:creationId xmlns:a16="http://schemas.microsoft.com/office/drawing/2014/main" id="{BDFE70B3-1C13-46C5-FB35-B5D6FF4C3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567" y="191939"/>
            <a:ext cx="4667253" cy="5827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386E-C679-D7C4-43CE-CEDBA6A1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z="3200" dirty="0" smtClean="0">
                <a:latin typeface="Times New Roman"/>
                <a:cs typeface="Times New Roman"/>
              </a:rPr>
              <a:t>1</a:t>
            </a:fld>
            <a:endParaRPr lang="en-US" sz="3200">
              <a:latin typeface="Calisto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bee with a smile&#10;&#10;AI-generated content may be incorrect.">
            <a:extLst>
              <a:ext uri="{FF2B5EF4-FFF2-40B4-BE49-F238E27FC236}">
                <a16:creationId xmlns:a16="http://schemas.microsoft.com/office/drawing/2014/main" id="{7D7D9E23-0F69-117B-DAA0-67CC49C9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87" t="3352" r="-185" b="-3700"/>
          <a:stretch/>
        </p:blipFill>
        <p:spPr>
          <a:xfrm>
            <a:off x="434722" y="1716657"/>
            <a:ext cx="3745959" cy="41291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2E189-6F4F-F6F3-8BE4-02127702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Abstract</a:t>
            </a:r>
            <a:br>
              <a:rPr lang="en-US" sz="3600" dirty="0"/>
            </a:b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BEAC6-40D4-7C7A-AC33-C72D9DBA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564740"/>
            <a:ext cx="7391231" cy="61429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This project aims to create a professional, user-friendly website for MaryBeth Butler, a talented child content designer and illustrator, to help her reach scouts and potential clients in the children's content design industry. The website will serve as a portfolio platform that highlights MaryBeth's  work, making it easily accessible to potential clients and scouts looking for creative content for children. The goal is to build a visually appealing and responsive website that integrates a contact form, SEO optimization, and social media sharing, offering an efficient way for users to inquire about services. The project will focus on the technical aspects of building a robust platform, including web development, form handling, and ensuring a smooth user experience across devices.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908AF-BD18-F5AA-0AFA-5F952D9A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0333" y="6341973"/>
            <a:ext cx="672354" cy="365125"/>
          </a:xfrm>
        </p:spPr>
        <p:txBody>
          <a:bodyPr/>
          <a:lstStyle/>
          <a:p>
            <a:fld id="{87E7843D-FF13-4365-9478-9625B70A2705}" type="slidenum">
              <a:rPr lang="en-US" sz="2400" dirty="0" smtClean="0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525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FA343-1B00-C790-9B84-33FF59D6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030" y="-92016"/>
            <a:ext cx="2977727" cy="893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TOOLS</a:t>
            </a: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32E57F74-A145-8BBD-1A03-5ED73575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0" y="2728978"/>
            <a:ext cx="11877365" cy="105838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C590-2D13-B716-D116-8DC53A2F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z="2800" dirty="0" smtClean="0"/>
              <a:t>3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58998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504C5-B979-2A4E-6B2C-C0470985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324281" cy="269464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USER FLOW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08AB6-D2E0-3C3D-8316-1298C3F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Picture 3" descr="A diagram of a website&#10;&#10;AI-generated content may be incorrect.">
            <a:extLst>
              <a:ext uri="{FF2B5EF4-FFF2-40B4-BE49-F238E27FC236}">
                <a16:creationId xmlns:a16="http://schemas.microsoft.com/office/drawing/2014/main" id="{E13CC5A7-21F5-BFF4-53F3-2212911BF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1" y="736590"/>
            <a:ext cx="7478918" cy="538482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457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C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AAC-903D-469C-3D10-CB6A2C38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2" y="-5751"/>
            <a:ext cx="10691265" cy="1307592"/>
          </a:xfrm>
        </p:spPr>
        <p:txBody>
          <a:bodyPr/>
          <a:lstStyle/>
          <a:p>
            <a:pPr algn="ctr"/>
            <a:r>
              <a:rPr lang="en-US" dirty="0"/>
              <a:t>DRAFT 1 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9259AC5-6CC7-3EE7-F4B8-263847CFE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5389" y="927484"/>
            <a:ext cx="7022890" cy="49918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2BFB-7CF6-4EC7-50AC-01935587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z="3200" dirty="0" smtClean="0"/>
              <a:t>5</a:t>
            </a:fld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288912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C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E445-61C4-9856-E519-FE7E2FBE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9" y="-250166"/>
            <a:ext cx="10691265" cy="1307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DRAFT 1 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54A07D9-8196-CD17-9309-9CE2D782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4290" y="1062452"/>
            <a:ext cx="7085161" cy="46643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AB5E8-D7C1-DE1C-AA28-6E04A27B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z="2800" dirty="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55518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09D7-8AC0-E6AA-63F8-02488B09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9" y="-221411"/>
            <a:ext cx="10691265" cy="1307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Project Break down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4605-AEA9-5B7D-CFD6-58A638E4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39" y="741124"/>
            <a:ext cx="4020171" cy="1985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1800" b="1" dirty="0">
                <a:latin typeface="Times New Roman"/>
                <a:cs typeface="Times New Roman"/>
              </a:rPr>
              <a:t>Phase 1: 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1" dirty="0">
                <a:latin typeface="Times New Roman"/>
                <a:cs typeface="Times New Roman"/>
              </a:rPr>
              <a:t>Use Figma (build a layout) 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1" dirty="0">
                <a:latin typeface="Times New Roman"/>
                <a:cs typeface="Times New Roman"/>
              </a:rPr>
              <a:t>Get approval and adjust changes as need 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1" dirty="0">
                <a:latin typeface="Times New Roman"/>
                <a:cs typeface="Times New Roman"/>
              </a:rPr>
              <a:t>Create HTML/CSS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6BA9E-A899-442B-F21B-81783533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z="3200" dirty="0" smtClean="0"/>
              <a:t>7</a:t>
            </a:fld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8FEC8-DDB8-D0F8-0878-31816C464477}"/>
              </a:ext>
            </a:extLst>
          </p:cNvPr>
          <p:cNvSpPr txBox="1"/>
          <p:nvPr/>
        </p:nvSpPr>
        <p:spPr>
          <a:xfrm>
            <a:off x="187451" y="2836638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>
                <a:latin typeface="Times New Roman"/>
                <a:cs typeface="Times New Roman"/>
              </a:rPr>
              <a:t>Phase 2: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cs typeface="Times New Roman"/>
              </a:rPr>
              <a:t>Finalize  HTML/ CSS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cs typeface="Times New Roman"/>
              </a:rPr>
              <a:t>Create a domain name (Hosting)</a:t>
            </a:r>
          </a:p>
          <a:p>
            <a:pPr marL="742950" lvl="1" indent="-285750">
              <a:buFont typeface="Courier New"/>
              <a:buChar char="o"/>
            </a:pP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E6EB-8D9F-C75E-D382-5EB3C5F1AB02}"/>
              </a:ext>
            </a:extLst>
          </p:cNvPr>
          <p:cNvSpPr txBox="1"/>
          <p:nvPr/>
        </p:nvSpPr>
        <p:spPr>
          <a:xfrm>
            <a:off x="8513329" y="941205"/>
            <a:ext cx="34045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>
                <a:latin typeface="Times New Roman"/>
                <a:cs typeface="Times New Roman"/>
              </a:rPr>
              <a:t>Phase 3: </a:t>
            </a:r>
            <a:endParaRPr lang="en-US">
              <a:latin typeface="Calisto M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cs typeface="Times New Roman"/>
              </a:rPr>
              <a:t>Backend Integration of contact form</a:t>
            </a:r>
            <a:endParaRPr lang="en-US">
              <a:latin typeface="Calisto MT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10DAA-6ECA-BA14-35D0-7892396D875F}"/>
              </a:ext>
            </a:extLst>
          </p:cNvPr>
          <p:cNvSpPr txBox="1"/>
          <p:nvPr/>
        </p:nvSpPr>
        <p:spPr>
          <a:xfrm>
            <a:off x="9005253" y="2124279"/>
            <a:ext cx="31689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>
                <a:latin typeface="Times New Roman"/>
                <a:cs typeface="Times New Roman"/>
              </a:rPr>
              <a:t>Phase 4: </a:t>
            </a:r>
            <a:endParaRPr lang="en-US" b="1" dirty="0">
              <a:latin typeface="Times New Roman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ea typeface="+mn-lt"/>
                <a:cs typeface="+mn-lt"/>
              </a:rPr>
              <a:t>Social media links</a:t>
            </a:r>
            <a:endParaRPr lang="en-US" dirty="0">
              <a:latin typeface="Calisto MT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ea typeface="+mn-lt"/>
                <a:cs typeface="+mn-lt"/>
              </a:rPr>
              <a:t> SEO setup</a:t>
            </a:r>
            <a:endParaRPr lang="en-US" dirty="0">
              <a:latin typeface="Calisto MT"/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cs typeface="Times New Roman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982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A64A-3B72-6E99-42B7-1F3406D5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16" y="-264544"/>
            <a:ext cx="10691265" cy="1307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TENTIVE schedule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BDB19-08ED-1225-DD71-E2D712AD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691" y="6270086"/>
            <a:ext cx="672354" cy="365125"/>
          </a:xfrm>
        </p:spPr>
        <p:txBody>
          <a:bodyPr/>
          <a:lstStyle/>
          <a:p>
            <a:fld id="{87E7843D-FF13-4365-9478-9625B70A2705}" type="slidenum">
              <a:rPr lang="en-US" sz="3200" dirty="0" smtClean="0"/>
              <a:t>8</a:t>
            </a:fld>
            <a:endParaRPr lang="en-US" sz="32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D1B8943-D233-4E7D-D71B-59E3959F7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129432"/>
              </p:ext>
            </p:extLst>
          </p:nvPr>
        </p:nvGraphicFramePr>
        <p:xfrm>
          <a:off x="556315" y="741631"/>
          <a:ext cx="10691806" cy="5862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1940634936"/>
                    </a:ext>
                  </a:extLst>
                </a:gridCol>
                <a:gridCol w="6365874">
                  <a:extLst>
                    <a:ext uri="{9D8B030D-6E8A-4147-A177-3AD203B41FA5}">
                      <a16:colId xmlns:a16="http://schemas.microsoft.com/office/drawing/2014/main" val="5351827"/>
                    </a:ext>
                  </a:extLst>
                </a:gridCol>
                <a:gridCol w="2436807">
                  <a:extLst>
                    <a:ext uri="{9D8B030D-6E8A-4147-A177-3AD203B41FA5}">
                      <a16:colId xmlns:a16="http://schemas.microsoft.com/office/drawing/2014/main" val="29205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4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sto MT"/>
                        </a:rPr>
                        <a:t>Finalizing project scope, gathering requirements from MaryBeth, and initial wireframe designs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week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14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sto MT"/>
                        </a:rPr>
                        <a:t>Phase 1-2: Frontend design(HTML, CSS)  and layout development (React)/</a:t>
                      </a:r>
                      <a:r>
                        <a:rPr lang="en-US" sz="1600" b="0" i="0" u="none" strike="noStrike" noProof="0" dirty="0"/>
                        <a:t>create a domain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weeks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66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Phase 1-2: Frontend design(HTML, CSS) and layout development (React) /create a domain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weeks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29852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Test Phase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2092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Prepare demo 1 for supervisor  / Record Demo 1 w/ live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6437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Phase 3-4: Backend/</a:t>
                      </a:r>
                      <a:r>
                        <a:rPr lang="en-US" sz="1600" b="0" i="0" u="none" strike="noStrike" noProof="0" dirty="0">
                          <a:latin typeface="Calisto MT"/>
                        </a:rPr>
                        <a:t>Integration of contact form, social media links, and SEO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2 weeks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0869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Phase 3-4: Backend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</a:rPr>
                        <a:t>Integration of contact form, social media links, and SEO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2 weeks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04216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Test Phase 3-4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9427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Prepare demo 2 for supervisor / Record Demo 2  w/ live Presentation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70472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Final Test / Final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161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Final Presentation Slides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1828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Final  look over and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0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71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AA46-85CC-7967-B2B6-9C5BD1D8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5751"/>
            <a:ext cx="10561869" cy="718121"/>
          </a:xfrm>
        </p:spPr>
        <p:txBody>
          <a:bodyPr/>
          <a:lstStyle/>
          <a:p>
            <a:r>
              <a:rPr lang="en-US" dirty="0">
                <a:solidFill>
                  <a:srgbClr val="F8F4F1"/>
                </a:solidFill>
                <a:ea typeface="+mj-lt"/>
                <a:cs typeface="+mj-lt"/>
              </a:rPr>
              <a:t>Links  to Repository &amp; Management Tools</a:t>
            </a:r>
            <a:endParaRPr lang="en-US" dirty="0">
              <a:solidFill>
                <a:srgbClr val="F8F4F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F704-8D03-78F4-F81C-2582C986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48" y="928030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Repository Link: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  <a:hlinkClick r:id="rId2"/>
              </a:rPr>
              <a:t>https://github.com/angiervr81/MaryNoodleDoodles.git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Project Management Link:</a:t>
            </a:r>
            <a:r>
              <a:rPr lang="en-US" b="1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  <a:hlinkClick r:id="rId3"/>
              </a:rPr>
              <a:t>View 1 · MaryNoodleDoodles Website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B0525-DADD-8566-45F5-9C58B7B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BBA7DF7-975D-384B-C18E-5CA98C97C1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66" t="249" r="16752" b="134"/>
          <a:stretch/>
        </p:blipFill>
        <p:spPr>
          <a:xfrm>
            <a:off x="8790946" y="713836"/>
            <a:ext cx="1467791" cy="33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7296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ChronicleVTI</vt:lpstr>
      <vt:lpstr>Mary Noodle Doodles Professional Website for Child Content Design and Illustration</vt:lpstr>
      <vt:lpstr>Abstract </vt:lpstr>
      <vt:lpstr>TOOLS</vt:lpstr>
      <vt:lpstr>USER FLOW </vt:lpstr>
      <vt:lpstr>DRAFT 1 </vt:lpstr>
      <vt:lpstr>DRAFT 1 </vt:lpstr>
      <vt:lpstr>Project Break down </vt:lpstr>
      <vt:lpstr>TENTIVE schedule </vt:lpstr>
      <vt:lpstr>Links  to Repository &amp; Management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683</cp:revision>
  <dcterms:created xsi:type="dcterms:W3CDTF">2025-02-17T18:08:07Z</dcterms:created>
  <dcterms:modified xsi:type="dcterms:W3CDTF">2025-02-24T06:48:17Z</dcterms:modified>
</cp:coreProperties>
</file>