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274794" y="615636"/>
            <a:ext cx="9576339" cy="55497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2622" y="906048"/>
            <a:ext cx="8671637" cy="164630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s-HN" dirty="0" smtClean="0">
                <a:latin typeface="Arial Rounded MT Bold" panose="020F0704030504030204" pitchFamily="34" charset="0"/>
              </a:rPr>
              <a:t>PANDAS</a:t>
            </a:r>
            <a:endParaRPr lang="es-HN" dirty="0">
              <a:latin typeface="Arial Rounded MT Bold" panose="020F07040305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7921" y="3102047"/>
            <a:ext cx="7766936" cy="2781517"/>
          </a:xfrm>
        </p:spPr>
        <p:txBody>
          <a:bodyPr>
            <a:normAutofit/>
          </a:bodyPr>
          <a:lstStyle/>
          <a:p>
            <a:pPr algn="just"/>
            <a:r>
              <a:rPr lang="es-HN" b="1" dirty="0"/>
              <a:t> </a:t>
            </a:r>
            <a:r>
              <a:rPr lang="es-HN" dirty="0" smtClean="0">
                <a:solidFill>
                  <a:schemeClr val="tx1"/>
                </a:solidFill>
              </a:rPr>
              <a:t>INTEGRANTES:</a:t>
            </a:r>
          </a:p>
          <a:p>
            <a:pPr algn="just"/>
            <a:r>
              <a:rPr lang="es-HN" dirty="0" smtClean="0">
                <a:solidFill>
                  <a:schemeClr val="tx1"/>
                </a:solidFill>
              </a:rPr>
              <a:t>JENNIFER </a:t>
            </a:r>
            <a:r>
              <a:rPr lang="es-HN" dirty="0">
                <a:solidFill>
                  <a:schemeClr val="tx1"/>
                </a:solidFill>
              </a:rPr>
              <a:t>ARDON ESTRADA      201810070048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ANNY </a:t>
            </a:r>
            <a:r>
              <a:rPr lang="en-US" dirty="0">
                <a:solidFill>
                  <a:schemeClr val="tx1"/>
                </a:solidFill>
              </a:rPr>
              <a:t>LIZETH ALVARADO  </a:t>
            </a:r>
            <a:r>
              <a:rPr lang="en-US" dirty="0" smtClean="0">
                <a:solidFill>
                  <a:schemeClr val="tx1"/>
                </a:solidFill>
              </a:rPr>
              <a:t>        </a:t>
            </a:r>
            <a:r>
              <a:rPr lang="en-US" dirty="0">
                <a:solidFill>
                  <a:schemeClr val="tx1"/>
                </a:solidFill>
              </a:rPr>
              <a:t>201820070015</a:t>
            </a:r>
            <a:endParaRPr lang="es-HN" dirty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ANGIE THAISS NUÑEZ </a:t>
            </a:r>
            <a:r>
              <a:rPr lang="en-US" dirty="0" smtClean="0">
                <a:solidFill>
                  <a:schemeClr val="tx1"/>
                </a:solidFill>
              </a:rPr>
              <a:t>              201810070042</a:t>
            </a:r>
            <a:endParaRPr lang="es-HN" dirty="0">
              <a:solidFill>
                <a:schemeClr val="tx1"/>
              </a:solidFill>
            </a:endParaRPr>
          </a:p>
          <a:p>
            <a:pPr algn="just"/>
            <a:r>
              <a:rPr lang="es-HN" dirty="0">
                <a:solidFill>
                  <a:schemeClr val="tx1"/>
                </a:solidFill>
              </a:rPr>
              <a:t> AYLIN MARELI FUNEZ  </a:t>
            </a:r>
            <a:r>
              <a:rPr lang="es-HN" dirty="0" smtClean="0">
                <a:solidFill>
                  <a:schemeClr val="tx1"/>
                </a:solidFill>
              </a:rPr>
              <a:t>             </a:t>
            </a:r>
            <a:r>
              <a:rPr lang="es-HN" dirty="0" smtClean="0">
                <a:solidFill>
                  <a:schemeClr val="tx1"/>
                </a:solidFill>
              </a:rPr>
              <a:t>201830070020</a:t>
            </a:r>
          </a:p>
          <a:p>
            <a:pPr algn="just"/>
            <a:r>
              <a:rPr lang="es-HN" dirty="0" smtClean="0">
                <a:solidFill>
                  <a:schemeClr val="tx1"/>
                </a:solidFill>
              </a:rPr>
              <a:t>KARLA GOMEZ                          201720110066</a:t>
            </a:r>
            <a:endParaRPr lang="es-HN" dirty="0">
              <a:solidFill>
                <a:schemeClr val="tx1"/>
              </a:solidFill>
            </a:endParaRPr>
          </a:p>
          <a:p>
            <a:pPr algn="just"/>
            <a:r>
              <a:rPr lang="es-HN" dirty="0" smtClean="0">
                <a:solidFill>
                  <a:schemeClr val="tx1"/>
                </a:solidFill>
              </a:rPr>
              <a:t>ROBIN ADALID </a:t>
            </a:r>
            <a:r>
              <a:rPr lang="es-HN" smtClean="0">
                <a:solidFill>
                  <a:schemeClr val="tx1"/>
                </a:solidFill>
              </a:rPr>
              <a:t>GIRON                201810020300</a:t>
            </a:r>
            <a:endParaRPr lang="es-HN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9"/>
          <a:stretch/>
        </p:blipFill>
        <p:spPr>
          <a:xfrm>
            <a:off x="5281893" y="2552350"/>
            <a:ext cx="4652366" cy="361306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258663" y="906048"/>
            <a:ext cx="3422210" cy="16463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PROGRAMACION PARA SISTEMAS ABIERTOS l</a:t>
            </a:r>
          </a:p>
          <a:p>
            <a:pPr algn="ctr"/>
            <a:endParaRPr lang="es-HN" dirty="0" smtClean="0"/>
          </a:p>
          <a:p>
            <a:pPr algn="ctr"/>
            <a:r>
              <a:rPr lang="es-HN" dirty="0" smtClean="0"/>
              <a:t>ING.RICARDO LAGOS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110348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8716" y="1597171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dirty="0">
                <a:solidFill>
                  <a:schemeClr val="tx1"/>
                </a:solidFill>
              </a:rPr>
              <a:t>Pandas se deriva del término Panel Data, un término econométrico para conjuntos de datos que incluyen observaciones en múltiples períodos de tiempo para los mismos individuos.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dirty="0" smtClean="0">
                <a:solidFill>
                  <a:schemeClr val="tx1"/>
                </a:solidFill>
              </a:rPr>
              <a:t>Pandas </a:t>
            </a:r>
            <a:r>
              <a:rPr lang="es-ES" dirty="0">
                <a:solidFill>
                  <a:schemeClr val="tx1"/>
                </a:solidFill>
              </a:rPr>
              <a:t>es una </a:t>
            </a:r>
            <a:r>
              <a:rPr lang="es-ES" dirty="0" smtClean="0">
                <a:solidFill>
                  <a:schemeClr val="tx1"/>
                </a:solidFill>
              </a:rPr>
              <a:t>librería de código abierto </a:t>
            </a:r>
            <a:r>
              <a:rPr lang="es-ES" dirty="0">
                <a:solidFill>
                  <a:schemeClr val="tx1"/>
                </a:solidFill>
              </a:rPr>
              <a:t>en Python que se especializa en el manejo, análisis y procesamiento de </a:t>
            </a:r>
            <a:r>
              <a:rPr lang="es-ES" dirty="0" smtClean="0">
                <a:solidFill>
                  <a:schemeClr val="tx1"/>
                </a:solidFill>
              </a:rPr>
              <a:t>datos y análisis </a:t>
            </a:r>
            <a:r>
              <a:rPr lang="es-ES" dirty="0">
                <a:solidFill>
                  <a:schemeClr val="tx1"/>
                </a:solidFill>
              </a:rPr>
              <a:t>de datos para el lenguaje de programación Python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dirty="0" smtClean="0">
                <a:solidFill>
                  <a:schemeClr val="tx1"/>
                </a:solidFill>
              </a:rPr>
              <a:t>Pandas </a:t>
            </a:r>
            <a:r>
              <a:rPr lang="es-ES" dirty="0">
                <a:solidFill>
                  <a:schemeClr val="tx1"/>
                </a:solidFill>
              </a:rPr>
              <a:t>trabaja sobre </a:t>
            </a:r>
            <a:r>
              <a:rPr lang="es-ES" dirty="0" smtClean="0">
                <a:solidFill>
                  <a:schemeClr val="tx1"/>
                </a:solidFill>
              </a:rPr>
              <a:t>data </a:t>
            </a:r>
            <a:r>
              <a:rPr lang="es-ES" dirty="0" err="1" smtClean="0">
                <a:solidFill>
                  <a:schemeClr val="tx1"/>
                </a:solidFill>
              </a:rPr>
              <a:t>frame</a:t>
            </a:r>
            <a:r>
              <a:rPr lang="es-ES" dirty="0">
                <a:solidFill>
                  <a:schemeClr val="tx1"/>
                </a:solidFill>
              </a:rPr>
              <a:t> tablas de datos bidimensionales, donde cada columna contiene los valores de una variable y cada fila contiene un conjunto de valores de cada columna</a:t>
            </a:r>
            <a:endParaRPr lang="es-HN" dirty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dirty="0" smtClean="0"/>
              <a:t>¿Como funciona Pandas?</a:t>
            </a:r>
            <a:r>
              <a:rPr lang="es-ES" dirty="0"/>
              <a:t/>
            </a:r>
            <a:br>
              <a:rPr lang="es-ES" dirty="0"/>
            </a:b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42131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98" y="235526"/>
            <a:ext cx="8596668" cy="1320800"/>
          </a:xfrm>
        </p:spPr>
        <p:txBody>
          <a:bodyPr/>
          <a:lstStyle/>
          <a:p>
            <a:r>
              <a:rPr lang="es-ES" dirty="0"/>
              <a:t>Tipos de datos de Pandas</a:t>
            </a:r>
            <a:br>
              <a:rPr lang="es-ES" dirty="0"/>
            </a:br>
            <a:endParaRPr lang="es-HN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0097" y="1277716"/>
            <a:ext cx="9427247" cy="476286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dirty="0"/>
              <a:t>Esta librería se desarrolló debido a la necesidad de tener una herramienta flexible de alto rendimiento para el análisis de datos. Anteriormente Python se utilizaba para la manipulación y preparación de datos por lo que no era utilizado para Machine </a:t>
            </a:r>
            <a:r>
              <a:rPr lang="es-ES" dirty="0" err="1"/>
              <a:t>Learning</a:t>
            </a:r>
            <a:r>
              <a:rPr lang="es-ES" dirty="0"/>
              <a:t>, Pandas resolvió este problema. Usando esta librería podemos lograr cinco pasos típicos en el procesamiento y análisis de datos, independientemente del origen de los datos: cargar, preparar, manipular, modelar y analizar</a:t>
            </a:r>
            <a:r>
              <a:rPr lang="es-ES" dirty="0" smtClean="0"/>
              <a:t>.</a:t>
            </a:r>
            <a:endParaRPr lang="es-ES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s-ES" dirty="0" smtClean="0"/>
              <a:t>Pandas </a:t>
            </a:r>
            <a:r>
              <a:rPr lang="es-ES" dirty="0"/>
              <a:t>dispone de tres estructuras de datos diferentes:</a:t>
            </a:r>
          </a:p>
          <a:p>
            <a:pPr>
              <a:lnSpc>
                <a:spcPct val="150000"/>
              </a:lnSpc>
            </a:pPr>
            <a:r>
              <a:rPr lang="es-ES" dirty="0"/>
              <a:t>Series: Estructura de una dimensión</a:t>
            </a:r>
            <a:r>
              <a:rPr lang="es-ES" dirty="0" smtClean="0"/>
              <a:t>.</a:t>
            </a:r>
            <a:endParaRPr lang="es-ES" dirty="0"/>
          </a:p>
          <a:p>
            <a:pPr>
              <a:lnSpc>
                <a:spcPct val="150000"/>
              </a:lnSpc>
            </a:pPr>
            <a:r>
              <a:rPr lang="es-ES" dirty="0" err="1"/>
              <a:t>DataFrame</a:t>
            </a:r>
            <a:r>
              <a:rPr lang="es-ES" dirty="0"/>
              <a:t>: Estructura de dos dimensiones (tablas).</a:t>
            </a:r>
          </a:p>
          <a:p>
            <a:pPr>
              <a:lnSpc>
                <a:spcPct val="150000"/>
              </a:lnSpc>
            </a:pPr>
            <a:r>
              <a:rPr lang="es-ES" dirty="0"/>
              <a:t>Panel: Estructura de tres dimensiones (cubos).</a:t>
            </a:r>
          </a:p>
          <a:p>
            <a:endParaRPr lang="es-HN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479" t="5442" b="-1"/>
          <a:stretch/>
        </p:blipFill>
        <p:spPr>
          <a:xfrm>
            <a:off x="6500658" y="5253148"/>
            <a:ext cx="5691342" cy="160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3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2925" y="2335894"/>
            <a:ext cx="8596668" cy="3880773"/>
          </a:xfrm>
        </p:spPr>
        <p:txBody>
          <a:bodyPr/>
          <a:lstStyle/>
          <a:p>
            <a:r>
              <a:rPr lang="es-ES" dirty="0"/>
              <a:t>El  </a:t>
            </a:r>
            <a:r>
              <a:rPr lang="es-ES" dirty="0" err="1"/>
              <a:t>DataFrame</a:t>
            </a:r>
            <a:r>
              <a:rPr lang="es-ES" dirty="0"/>
              <a:t> que es la estructura fundamental de Pandas, estos son estructuras de datos etiquetados bidimensionales con columnas de tipos potencialmente diferentes. Los Pandas </a:t>
            </a:r>
            <a:r>
              <a:rPr lang="es-ES" dirty="0" err="1"/>
              <a:t>DataFrame</a:t>
            </a:r>
            <a:r>
              <a:rPr lang="es-ES" dirty="0"/>
              <a:t> constan de tres componentes principales: los datos, el índice y las columnas</a:t>
            </a:r>
            <a:r>
              <a:rPr lang="es-ES" dirty="0" smtClean="0"/>
              <a:t>.</a:t>
            </a:r>
          </a:p>
          <a:p>
            <a:r>
              <a:rPr lang="es-ES" dirty="0"/>
              <a:t>C</a:t>
            </a:r>
            <a:r>
              <a:rPr lang="es-ES" dirty="0" smtClean="0"/>
              <a:t>on </a:t>
            </a:r>
            <a:r>
              <a:rPr lang="es-ES" dirty="0"/>
              <a:t>Pandas no solamente puedes manipular los datos, también puedes limpiarlos, transformarlos y analizarlos.</a:t>
            </a:r>
            <a:endParaRPr lang="en-US" dirty="0"/>
          </a:p>
        </p:txBody>
      </p:sp>
      <p:pic>
        <p:nvPicPr>
          <p:cNvPr id="4" name="Picture 4" descr="pandas (software)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18" y="-376223"/>
            <a:ext cx="5979101" cy="241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07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Las principales características de esta librería </a:t>
            </a:r>
            <a:r>
              <a:rPr lang="es-ES" dirty="0" smtClean="0"/>
              <a:t>son:</a:t>
            </a:r>
            <a:endParaRPr lang="es-HN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Permite leer y escribir fácilmente ficheros en formato CSV, Excel y bases de datos SQL.</a:t>
            </a:r>
          </a:p>
          <a:p>
            <a:pPr>
              <a:lnSpc>
                <a:spcPct val="150000"/>
              </a:lnSpc>
            </a:pPr>
            <a:r>
              <a:rPr lang="es-ES" dirty="0"/>
              <a:t>Permite acceder a los datos mediante índices o nombres para filas y columnas.</a:t>
            </a:r>
          </a:p>
          <a:p>
            <a:pPr>
              <a:lnSpc>
                <a:spcPct val="150000"/>
              </a:lnSpc>
            </a:pPr>
            <a:r>
              <a:rPr lang="es-ES" dirty="0"/>
              <a:t>Ofrece métodos para reordenar, dividir y combinar conjuntos de datos.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Realiza </a:t>
            </a:r>
            <a:r>
              <a:rPr lang="es-ES" dirty="0"/>
              <a:t>todas estas operaciones de manera muy eficiente.</a:t>
            </a:r>
          </a:p>
          <a:p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305966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b="1" dirty="0"/>
              <a:t>¿Qué empresas utilizan Pandas?</a:t>
            </a:r>
            <a:br>
              <a:rPr lang="es-HN" b="1" dirty="0"/>
            </a:br>
            <a:endParaRPr lang="es-HN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dirty="0">
                <a:solidFill>
                  <a:schemeClr val="tx1"/>
                </a:solidFill>
              </a:rPr>
              <a:t>Esta biblioteca está muy extendida entre las empresas que manejan datos relacionales de clientes y datos de transacciones para analizar tendencias y establecer modelos de comportamiento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dirty="0">
                <a:solidFill>
                  <a:schemeClr val="tx1"/>
                </a:solidFill>
              </a:rPr>
              <a:t>muchas empresas inmobiliarias lo utilizan para analizar grandes cantidades de precios y características para determinar tendencias y crear modelos predictivos.</a:t>
            </a:r>
            <a:endParaRPr lang="es-H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68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69" y="1654303"/>
            <a:ext cx="4254670" cy="2393961"/>
          </a:xfrm>
        </p:spPr>
      </p:pic>
      <p:sp>
        <p:nvSpPr>
          <p:cNvPr id="6" name="Rectángulo 5"/>
          <p:cNvSpPr/>
          <p:nvPr/>
        </p:nvSpPr>
        <p:spPr>
          <a:xfrm>
            <a:off x="726518" y="4168338"/>
            <a:ext cx="89315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Pandas es la herramienta más importante de la que disponen los científicos y analistas de datos que trabajan en Python hoy en día. Las razones son muchas y es que ofrece estructuras de datos poderosas, expresivas y flexibles que facilitan la manipulación y análisis de datos. Aunque las poderosas herramientas de Machine </a:t>
            </a:r>
            <a:r>
              <a:rPr lang="es-ES" dirty="0" err="1"/>
              <a:t>Learning</a:t>
            </a:r>
            <a:r>
              <a:rPr lang="es-ES" dirty="0"/>
              <a:t> y de visualización pueden llamar toda la atención, pero Pandas es la columna vertebral de la mayoría de los proyectos de datos.</a:t>
            </a:r>
            <a:endParaRPr lang="en-US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81770" y="775854"/>
            <a:ext cx="8596668" cy="1320800"/>
          </a:xfrm>
        </p:spPr>
        <p:txBody>
          <a:bodyPr/>
          <a:lstStyle/>
          <a:p>
            <a:pPr algn="ctr"/>
            <a:r>
              <a:rPr lang="es-HN" b="1" dirty="0" smtClean="0"/>
              <a:t>Conclusión</a:t>
            </a:r>
            <a:r>
              <a:rPr lang="es-HN" b="1" dirty="0"/>
              <a:t/>
            </a:r>
            <a:br>
              <a:rPr lang="es-HN" b="1" dirty="0"/>
            </a:b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345831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</TotalTime>
  <Words>362</Words>
  <Application>Microsoft Office PowerPoint</Application>
  <PresentationFormat>Panorámica</PresentationFormat>
  <Paragraphs>33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Trebuchet MS</vt:lpstr>
      <vt:lpstr>Wingdings 3</vt:lpstr>
      <vt:lpstr>Faceta</vt:lpstr>
      <vt:lpstr>PANDAS</vt:lpstr>
      <vt:lpstr>¿Como funciona Pandas? </vt:lpstr>
      <vt:lpstr>Tipos de datos de Pandas </vt:lpstr>
      <vt:lpstr>Presentación de PowerPoint</vt:lpstr>
      <vt:lpstr>Las principales características de esta librería son:</vt:lpstr>
      <vt:lpstr>¿Qué empresas utilizan Pandas? </vt:lpstr>
      <vt:lpstr>Conclusión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Jennifer Michelle</dc:creator>
  <cp:lastModifiedBy>Lenovo</cp:lastModifiedBy>
  <cp:revision>12</cp:revision>
  <dcterms:created xsi:type="dcterms:W3CDTF">2023-03-10T02:32:34Z</dcterms:created>
  <dcterms:modified xsi:type="dcterms:W3CDTF">2023-03-11T04:11:12Z</dcterms:modified>
</cp:coreProperties>
</file>