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E5EFB-7BE6-4EB3-AB61-4F99BE4353B7}" v="29" dt="2022-05-09T07:34:43.045"/>
    <p1510:client id="{A7F5A47A-C724-48EB-8676-C8B954994834}" v="81" dt="2022-05-05T13:23:0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a Maria  Buruiana" userId="S::iuliana-maria.buruiana@s.unibuc.ro::c4a05939-c452-4d80-9449-b898d7037e3d" providerId="AD" clId="Web-{7AEE5EFB-7BE6-4EB3-AB61-4F99BE4353B7}"/>
    <pc:docChg chg="addSld modSld">
      <pc:chgData name="Iuliana Maria  Buruiana" userId="S::iuliana-maria.buruiana@s.unibuc.ro::c4a05939-c452-4d80-9449-b898d7037e3d" providerId="AD" clId="Web-{7AEE5EFB-7BE6-4EB3-AB61-4F99BE4353B7}" dt="2022-05-09T07:34:43.045" v="29" actId="20577"/>
      <pc:docMkLst>
        <pc:docMk/>
      </pc:docMkLst>
      <pc:sldChg chg="modSp">
        <pc:chgData name="Iuliana Maria  Buruiana" userId="S::iuliana-maria.buruiana@s.unibuc.ro::c4a05939-c452-4d80-9449-b898d7037e3d" providerId="AD" clId="Web-{7AEE5EFB-7BE6-4EB3-AB61-4F99BE4353B7}" dt="2022-05-09T07:16:25.478" v="20" actId="20577"/>
        <pc:sldMkLst>
          <pc:docMk/>
          <pc:sldMk cId="2189540385" sldId="258"/>
        </pc:sldMkLst>
        <pc:spChg chg="mod">
          <ac:chgData name="Iuliana Maria  Buruiana" userId="S::iuliana-maria.buruiana@s.unibuc.ro::c4a05939-c452-4d80-9449-b898d7037e3d" providerId="AD" clId="Web-{7AEE5EFB-7BE6-4EB3-AB61-4F99BE4353B7}" dt="2022-05-09T07:16:25.478" v="20" actId="20577"/>
          <ac:spMkLst>
            <pc:docMk/>
            <pc:sldMk cId="2189540385" sldId="258"/>
            <ac:spMk id="2" creationId="{4120EF3C-B695-5D7A-E6FF-1495D25CF83F}"/>
          </ac:spMkLst>
        </pc:spChg>
      </pc:sldChg>
      <pc:sldChg chg="modSp">
        <pc:chgData name="Iuliana Maria  Buruiana" userId="S::iuliana-maria.buruiana@s.unibuc.ro::c4a05939-c452-4d80-9449-b898d7037e3d" providerId="AD" clId="Web-{7AEE5EFB-7BE6-4EB3-AB61-4F99BE4353B7}" dt="2022-05-09T07:15:46.727" v="5" actId="20577"/>
        <pc:sldMkLst>
          <pc:docMk/>
          <pc:sldMk cId="624363913" sldId="259"/>
        </pc:sldMkLst>
        <pc:spChg chg="mod">
          <ac:chgData name="Iuliana Maria  Buruiana" userId="S::iuliana-maria.buruiana@s.unibuc.ro::c4a05939-c452-4d80-9449-b898d7037e3d" providerId="AD" clId="Web-{7AEE5EFB-7BE6-4EB3-AB61-4F99BE4353B7}" dt="2022-05-09T07:15:46.727" v="5" actId="20577"/>
          <ac:spMkLst>
            <pc:docMk/>
            <pc:sldMk cId="624363913" sldId="259"/>
            <ac:spMk id="3" creationId="{D80831B9-3463-887D-D93F-9D4233FAC35D}"/>
          </ac:spMkLst>
        </pc:spChg>
      </pc:sldChg>
      <pc:sldChg chg="modSp new">
        <pc:chgData name="Iuliana Maria  Buruiana" userId="S::iuliana-maria.buruiana@s.unibuc.ro::c4a05939-c452-4d80-9449-b898d7037e3d" providerId="AD" clId="Web-{7AEE5EFB-7BE6-4EB3-AB61-4F99BE4353B7}" dt="2022-05-09T07:34:43.045" v="29" actId="20577"/>
        <pc:sldMkLst>
          <pc:docMk/>
          <pc:sldMk cId="697009183" sldId="261"/>
        </pc:sldMkLst>
        <pc:spChg chg="mod">
          <ac:chgData name="Iuliana Maria  Buruiana" userId="S::iuliana-maria.buruiana@s.unibuc.ro::c4a05939-c452-4d80-9449-b898d7037e3d" providerId="AD" clId="Web-{7AEE5EFB-7BE6-4EB3-AB61-4F99BE4353B7}" dt="2022-05-09T07:21:12.827" v="25" actId="20577"/>
          <ac:spMkLst>
            <pc:docMk/>
            <pc:sldMk cId="697009183" sldId="261"/>
            <ac:spMk id="2" creationId="{15008A08-C372-C818-6F5A-F44F5D0960E7}"/>
          </ac:spMkLst>
        </pc:spChg>
        <pc:spChg chg="mod">
          <ac:chgData name="Iuliana Maria  Buruiana" userId="S::iuliana-maria.buruiana@s.unibuc.ro::c4a05939-c452-4d80-9449-b898d7037e3d" providerId="AD" clId="Web-{7AEE5EFB-7BE6-4EB3-AB61-4F99BE4353B7}" dt="2022-05-09T07:34:43.045" v="29" actId="20577"/>
          <ac:spMkLst>
            <pc:docMk/>
            <pc:sldMk cId="697009183" sldId="261"/>
            <ac:spMk id="3" creationId="{BA85D452-FBD0-87E1-CF25-476D613011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09.05.2022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cs typeface="Calibri Light"/>
              </a:rPr>
              <a:t>Comanda LMD :DELETE, </a:t>
            </a:r>
            <a:br>
              <a:rPr lang="ro-RO" dirty="0">
                <a:cs typeface="Calibri Light"/>
              </a:rPr>
            </a:br>
            <a:r>
              <a:rPr lang="ro-RO" dirty="0">
                <a:ea typeface="+mj-lt"/>
                <a:cs typeface="+mj-lt"/>
              </a:rPr>
              <a:t>Limbajul de definire a datelor (LDD)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o-RO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05.05.2022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7BAB-2ABC-762C-8372-1327684E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Comanda</a:t>
            </a:r>
            <a:r>
              <a:rPr lang="en-US" dirty="0">
                <a:cs typeface="Calibri Light"/>
              </a:rPr>
              <a:t> 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FC4-A4C3-56AD-ED28-EB15D158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Sintaxa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simplificată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comenzii</a:t>
            </a:r>
            <a:r>
              <a:rPr lang="en-US" dirty="0">
                <a:ea typeface="+mn-lt"/>
                <a:cs typeface="+mn-lt"/>
              </a:rPr>
              <a:t> DELETE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DELETE FROM nume_tabel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[WHERE </a:t>
            </a:r>
            <a:r>
              <a:rPr lang="en-US" dirty="0" err="1">
                <a:ea typeface="+mn-lt"/>
                <a:cs typeface="+mn-lt"/>
              </a:rPr>
              <a:t>conditie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Dacă nu se specifică nicio condiție, atunci vor fi şterse toate liniile din tabel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EF3C-B695-5D7A-E6FF-1495D25C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Instrucțiuni</a:t>
            </a:r>
            <a:r>
              <a:rPr lang="en-US" dirty="0">
                <a:cs typeface="Calibri Light"/>
              </a:rPr>
              <a:t> LDD(</a:t>
            </a:r>
            <a:r>
              <a:rPr lang="en-US" dirty="0" err="1">
                <a:cs typeface="Calibri Light"/>
              </a:rPr>
              <a:t>limbajul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definire</a:t>
            </a:r>
            <a:r>
              <a:rPr lang="en-US" dirty="0">
                <a:cs typeface="Calibri Light"/>
              </a:rPr>
              <a:t> al </a:t>
            </a:r>
            <a:r>
              <a:rPr lang="en-US" dirty="0" err="1">
                <a:cs typeface="Calibri Light"/>
              </a:rPr>
              <a:t>datelor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A4E1-82FD-3A77-B755-D9FEE7F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general, </a:t>
            </a:r>
            <a:r>
              <a:rPr lang="en-US" dirty="0" err="1">
                <a:ea typeface="+mn-lt"/>
                <a:cs typeface="+mn-lt"/>
              </a:rPr>
              <a:t>instrucţiunile</a:t>
            </a:r>
            <a:r>
              <a:rPr lang="en-US" dirty="0">
                <a:ea typeface="+mn-lt"/>
                <a:cs typeface="+mn-lt"/>
              </a:rPr>
              <a:t> LDD sunt </a:t>
            </a:r>
            <a:r>
              <a:rPr lang="en-US" dirty="0" err="1">
                <a:ea typeface="+mn-lt"/>
                <a:cs typeface="+mn-lt"/>
              </a:rPr>
              <a:t>utilizate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structurii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corespunzătoare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scheme: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materializate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indecşi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sinonime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clustere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proceduri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stocate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declanşatori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pachete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stocate</a:t>
            </a:r>
            <a:r>
              <a:rPr lang="en-US" dirty="0">
                <a:ea typeface="+mn-lt"/>
                <a:cs typeface="+mn-lt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31B9-3463-887D-D93F-9D4233FA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instrucţiuni</a:t>
            </a:r>
            <a:r>
              <a:rPr lang="en-US" dirty="0">
                <a:ea typeface="+mn-lt"/>
                <a:cs typeface="+mn-lt"/>
              </a:rPr>
              <a:t> permit: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crearea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modificarea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suprimarea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scheme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altor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bazei</a:t>
            </a:r>
            <a:r>
              <a:rPr lang="en-US" dirty="0">
                <a:ea typeface="+mn-lt"/>
                <a:cs typeface="+mn-lt"/>
              </a:rPr>
              <a:t> de date, </a:t>
            </a:r>
            <a:r>
              <a:rPr lang="en-US" dirty="0" err="1">
                <a:ea typeface="+mn-lt"/>
                <a:cs typeface="+mn-lt"/>
              </a:rPr>
              <a:t>inclusiv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însăşi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acesteia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b="1" dirty="0">
                <a:ea typeface="+mn-lt"/>
                <a:cs typeface="+mn-lt"/>
              </a:rPr>
              <a:t>CREATE, ALTER, DROP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modificarea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scheme (</a:t>
            </a:r>
            <a:r>
              <a:rPr lang="en-US" b="1" dirty="0">
                <a:ea typeface="+mn-lt"/>
                <a:cs typeface="+mn-lt"/>
              </a:rPr>
              <a:t>RENAME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ştergerea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obiectele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scheme, </a:t>
            </a:r>
            <a:r>
              <a:rPr lang="en-US" dirty="0" err="1">
                <a:ea typeface="+mn-lt"/>
                <a:cs typeface="+mn-lt"/>
              </a:rPr>
              <a:t>fără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suprimarea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structurii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obiectelor</a:t>
            </a:r>
            <a:r>
              <a:rPr lang="en-US" dirty="0">
                <a:ea typeface="+mn-lt"/>
                <a:cs typeface="+mn-lt"/>
              </a:rPr>
              <a:t> respective (</a:t>
            </a:r>
            <a:r>
              <a:rPr lang="en-US" b="1" dirty="0">
                <a:ea typeface="+mn-lt"/>
                <a:cs typeface="+mn-lt"/>
              </a:rPr>
              <a:t>TRUNCATE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BBA8-6749-28C9-9C0A-6B7C7F3F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Implicit, o </a:t>
            </a:r>
            <a:r>
              <a:rPr lang="en-US" dirty="0" err="1">
                <a:ea typeface="+mn-lt"/>
                <a:cs typeface="+mn-lt"/>
              </a:rPr>
              <a:t>instrucţiune</a:t>
            </a:r>
            <a:r>
              <a:rPr lang="en-US" dirty="0">
                <a:ea typeface="+mn-lt"/>
                <a:cs typeface="+mn-lt"/>
              </a:rPr>
              <a:t> LDD </a:t>
            </a:r>
            <a:r>
              <a:rPr lang="en-US" dirty="0" err="1">
                <a:ea typeface="+mn-lt"/>
                <a:cs typeface="+mn-lt"/>
              </a:rPr>
              <a:t>permanentizează</a:t>
            </a:r>
            <a:r>
              <a:rPr lang="en-US" dirty="0">
                <a:ea typeface="+mn-lt"/>
                <a:cs typeface="+mn-lt"/>
              </a:rPr>
              <a:t> (COMMIT) </a:t>
            </a:r>
            <a:r>
              <a:rPr lang="en-US" dirty="0" err="1">
                <a:ea typeface="+mn-lt"/>
                <a:cs typeface="+mn-lt"/>
              </a:rPr>
              <a:t>efectul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tuturor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instrucţiunilor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precedente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marchează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începutul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tranzacţii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Instrucţiunile</a:t>
            </a:r>
            <a:r>
              <a:rPr lang="en-US" dirty="0">
                <a:ea typeface="+mn-lt"/>
                <a:cs typeface="+mn-lt"/>
              </a:rPr>
              <a:t> LDD au </a:t>
            </a:r>
            <a:r>
              <a:rPr lang="en-US" dirty="0" err="1">
                <a:ea typeface="+mn-lt"/>
                <a:cs typeface="+mn-lt"/>
              </a:rPr>
              <a:t>efect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imediat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asupra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bazei</a:t>
            </a:r>
            <a:r>
              <a:rPr lang="en-US" dirty="0">
                <a:ea typeface="+mn-lt"/>
                <a:cs typeface="+mn-lt"/>
              </a:rPr>
              <a:t> de date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înregistrează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informaţia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dicţionarul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Definirea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presupune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crearea</a:t>
            </a:r>
            <a:r>
              <a:rPr lang="en-US" dirty="0">
                <a:ea typeface="+mn-lt"/>
                <a:cs typeface="+mn-lt"/>
              </a:rPr>
              <a:t> (CREATE), </a:t>
            </a:r>
            <a:r>
              <a:rPr lang="en-US" dirty="0" err="1">
                <a:ea typeface="+mn-lt"/>
                <a:cs typeface="+mn-lt"/>
              </a:rPr>
              <a:t>modificarea</a:t>
            </a:r>
            <a:r>
              <a:rPr lang="en-US" dirty="0">
                <a:ea typeface="+mn-lt"/>
                <a:cs typeface="+mn-lt"/>
              </a:rPr>
              <a:t> (ALTER)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suprimarea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(DROP).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8A08-C372-C818-6F5A-F44F5D09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+mj-lt"/>
                <a:cs typeface="+mj-lt"/>
              </a:rPr>
              <a:t>Reguli de </a:t>
            </a:r>
            <a:r>
              <a:rPr lang="en-US" i="1" dirty="0" err="1">
                <a:ea typeface="+mj-lt"/>
                <a:cs typeface="+mj-lt"/>
              </a:rPr>
              <a:t>numire</a:t>
            </a:r>
            <a:r>
              <a:rPr lang="en-US" i="1" dirty="0">
                <a:ea typeface="+mj-lt"/>
                <a:cs typeface="+mj-lt"/>
              </a:rPr>
              <a:t> a </a:t>
            </a:r>
            <a:r>
              <a:rPr lang="en-US" i="1" dirty="0" err="1">
                <a:ea typeface="+mj-lt"/>
                <a:cs typeface="+mj-lt"/>
              </a:rPr>
              <a:t>obiectelor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bazei</a:t>
            </a:r>
            <a:r>
              <a:rPr lang="en-US" i="1" dirty="0">
                <a:ea typeface="+mj-lt"/>
                <a:cs typeface="+mj-lt"/>
              </a:rPr>
              <a:t> de date</a:t>
            </a:r>
            <a:endParaRPr lang="en-US" i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D452-FBD0-87E1-CF25-476D6130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 Identificatorii obiectelor trebuie să înceapă cu o literă şi să aibă maximum 30 de caractere, cu excepţia numelui bazei de date care este limitat la 8 caractere şi celui al legăturii unei baze de date, a cărui lungime poate atinge 128 de caractere.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Numele poate conţine caracterele A-Z, a-z, 0-9, _, $ şi #.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Două obiecte ale aceluiaşi utilizator al server-ului Oracle nu pot avea acelaşi nume.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Identificatorii</a:t>
            </a:r>
            <a:r>
              <a:rPr lang="en-US" dirty="0">
                <a:ea typeface="+mn-lt"/>
                <a:cs typeface="+mn-lt"/>
              </a:rPr>
              <a:t> nu pot fi </a:t>
            </a:r>
            <a:r>
              <a:rPr lang="en-US" dirty="0" err="1">
                <a:ea typeface="+mn-lt"/>
                <a:cs typeface="+mn-lt"/>
              </a:rPr>
              <a:t>cuvinte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rezervate</a:t>
            </a:r>
            <a:r>
              <a:rPr lang="en-US" dirty="0">
                <a:ea typeface="+mn-lt"/>
                <a:cs typeface="+mn-lt"/>
              </a:rPr>
              <a:t> ale server-</a:t>
            </a:r>
            <a:r>
              <a:rPr lang="en-US" dirty="0" err="1">
                <a:ea typeface="+mn-lt"/>
                <a:cs typeface="+mn-lt"/>
              </a:rPr>
              <a:t>ului</a:t>
            </a:r>
            <a:r>
              <a:rPr lang="en-US" dirty="0">
                <a:ea typeface="+mn-lt"/>
                <a:cs typeface="+mn-lt"/>
              </a:rPr>
              <a:t> Oracle.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• Identificatorii obiectelor nu sunt case-sensitive.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09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FE211C-0901-45D8-866F-8D48030A9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31283-abbb-452d-8122-9513edb3c3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C53ADB-896E-43F6-AB38-6B67B3D6B1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002DF8-C05D-407A-A51B-E24E6DBD2A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Temă Office</vt:lpstr>
      <vt:lpstr>Comanda LMD :DELETE,  Limbajul de definire a datelor (LDD)</vt:lpstr>
      <vt:lpstr>Comanda DELETE</vt:lpstr>
      <vt:lpstr> Instrucțiuni LDD(limbajul de definire al datelor)</vt:lpstr>
      <vt:lpstr>PowerPoint Presentation</vt:lpstr>
      <vt:lpstr>PowerPoint Presentation</vt:lpstr>
      <vt:lpstr>Reguli de numire a obiectelor bazei de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</cp:revision>
  <dcterms:created xsi:type="dcterms:W3CDTF">2022-05-05T07:50:02Z</dcterms:created>
  <dcterms:modified xsi:type="dcterms:W3CDTF">2022-05-09T07:34:51Z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