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E7CA5-FD03-C994-D2E0-CA427899368D}" v="87" dt="2022-04-28T13:20:39.769"/>
    <p1510:client id="{107E1089-8267-42CE-B931-2E47C08225EA}" v="3" dt="2022-05-03T13:29:51.056"/>
    <p1510:client id="{392E4281-EAAC-D9D2-F402-45F57661C851}" v="60" dt="2022-04-28T13:27:17.401"/>
    <p1510:client id="{BE92D806-D55C-4BC0-A838-8D62E2CAD83B}" v="227" dt="2022-04-18T12:17:50.167"/>
    <p1510:client id="{D38A9DB9-FF4C-7AAC-BE86-C2FFEE3CED41}" v="143" dt="2022-04-20T08:38:5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  Rus" userId="S::alexandru.rus@s.unibuc.ro::59c3c25d-dec0-412f-b22d-5cd6d2668858" providerId="AD" clId="Web-{107E1089-8267-42CE-B931-2E47C08225EA}"/>
    <pc:docChg chg="modSld">
      <pc:chgData name="Alexandru   Rus" userId="S::alexandru.rus@s.unibuc.ro::59c3c25d-dec0-412f-b22d-5cd6d2668858" providerId="AD" clId="Web-{107E1089-8267-42CE-B931-2E47C08225EA}" dt="2022-05-03T13:29:51.056" v="2" actId="20577"/>
      <pc:docMkLst>
        <pc:docMk/>
      </pc:docMkLst>
      <pc:sldChg chg="modSp">
        <pc:chgData name="Alexandru   Rus" userId="S::alexandru.rus@s.unibuc.ro::59c3c25d-dec0-412f-b22d-5cd6d2668858" providerId="AD" clId="Web-{107E1089-8267-42CE-B931-2E47C08225EA}" dt="2022-05-03T13:29:51.056" v="2" actId="20577"/>
        <pc:sldMkLst>
          <pc:docMk/>
          <pc:sldMk cId="2306494144" sldId="261"/>
        </pc:sldMkLst>
        <pc:spChg chg="mod">
          <ac:chgData name="Alexandru   Rus" userId="S::alexandru.rus@s.unibuc.ro::59c3c25d-dec0-412f-b22d-5cd6d2668858" providerId="AD" clId="Web-{107E1089-8267-42CE-B931-2E47C08225EA}" dt="2022-05-03T13:29:51.056" v="2" actId="20577"/>
          <ac:spMkLst>
            <pc:docMk/>
            <pc:sldMk cId="2306494144" sldId="261"/>
            <ac:spMk id="3" creationId="{41C7B259-74DA-6F7D-0E33-6BA001176B33}"/>
          </ac:spMkLst>
        </pc:spChg>
      </pc:sldChg>
    </pc:docChg>
  </pc:docChgLst>
  <pc:docChgLst>
    <pc:chgData name="Iuliana Maria  Buruiana" userId="S::iuliana-maria.buruiana@s.unibuc.ro::c4a05939-c452-4d80-9449-b898d7037e3d" providerId="AD" clId="Web-{0ECE7CA5-FD03-C994-D2E0-CA427899368D}"/>
    <pc:docChg chg="addSld modSld">
      <pc:chgData name="Iuliana Maria  Buruiana" userId="S::iuliana-maria.buruiana@s.unibuc.ro::c4a05939-c452-4d80-9449-b898d7037e3d" providerId="AD" clId="Web-{0ECE7CA5-FD03-C994-D2E0-CA427899368D}" dt="2022-04-28T13:20:39.769" v="85" actId="20577"/>
      <pc:docMkLst>
        <pc:docMk/>
      </pc:docMkLst>
      <pc:sldChg chg="modSp">
        <pc:chgData name="Iuliana Maria  Buruiana" userId="S::iuliana-maria.buruiana@s.unibuc.ro::c4a05939-c452-4d80-9449-b898d7037e3d" providerId="AD" clId="Web-{0ECE7CA5-FD03-C994-D2E0-CA427899368D}" dt="2022-04-28T13:17:28.118" v="64" actId="20577"/>
        <pc:sldMkLst>
          <pc:docMk/>
          <pc:sldMk cId="2492471827" sldId="260"/>
        </pc:sldMkLst>
        <pc:spChg chg="mod">
          <ac:chgData name="Iuliana Maria  Buruiana" userId="S::iuliana-maria.buruiana@s.unibuc.ro::c4a05939-c452-4d80-9449-b898d7037e3d" providerId="AD" clId="Web-{0ECE7CA5-FD03-C994-D2E0-CA427899368D}" dt="2022-04-28T13:17:28.118" v="64" actId="20577"/>
          <ac:spMkLst>
            <pc:docMk/>
            <pc:sldMk cId="2492471827" sldId="260"/>
            <ac:spMk id="4" creationId="{F99C0C4A-CDFB-AF7B-34D6-96FD056D13AE}"/>
          </ac:spMkLst>
        </pc:spChg>
      </pc:sldChg>
      <pc:sldChg chg="modSp">
        <pc:chgData name="Iuliana Maria  Buruiana" userId="S::iuliana-maria.buruiana@s.unibuc.ro::c4a05939-c452-4d80-9449-b898d7037e3d" providerId="AD" clId="Web-{0ECE7CA5-FD03-C994-D2E0-CA427899368D}" dt="2022-04-28T13:13:54.153" v="4" actId="20577"/>
        <pc:sldMkLst>
          <pc:docMk/>
          <pc:sldMk cId="2306494144" sldId="261"/>
        </pc:sldMkLst>
        <pc:spChg chg="mod">
          <ac:chgData name="Iuliana Maria  Buruiana" userId="S::iuliana-maria.buruiana@s.unibuc.ro::c4a05939-c452-4d80-9449-b898d7037e3d" providerId="AD" clId="Web-{0ECE7CA5-FD03-C994-D2E0-CA427899368D}" dt="2022-04-28T13:13:54.153" v="4" actId="20577"/>
          <ac:spMkLst>
            <pc:docMk/>
            <pc:sldMk cId="2306494144" sldId="261"/>
            <ac:spMk id="3" creationId="{41C7B259-74DA-6F7D-0E33-6BA001176B33}"/>
          </ac:spMkLst>
        </pc:spChg>
      </pc:sldChg>
      <pc:sldChg chg="modSp new">
        <pc:chgData name="Iuliana Maria  Buruiana" userId="S::iuliana-maria.buruiana@s.unibuc.ro::c4a05939-c452-4d80-9449-b898d7037e3d" providerId="AD" clId="Web-{0ECE7CA5-FD03-C994-D2E0-CA427899368D}" dt="2022-04-28T13:16:41.896" v="58" actId="20577"/>
        <pc:sldMkLst>
          <pc:docMk/>
          <pc:sldMk cId="4112609914" sldId="265"/>
        </pc:sldMkLst>
        <pc:spChg chg="mod">
          <ac:chgData name="Iuliana Maria  Buruiana" userId="S::iuliana-maria.buruiana@s.unibuc.ro::c4a05939-c452-4d80-9449-b898d7037e3d" providerId="AD" clId="Web-{0ECE7CA5-FD03-C994-D2E0-CA427899368D}" dt="2022-04-28T13:15:22.501" v="46" actId="20577"/>
          <ac:spMkLst>
            <pc:docMk/>
            <pc:sldMk cId="4112609914" sldId="265"/>
            <ac:spMk id="2" creationId="{F5F9924F-AC8F-DFA7-C6CF-F58F7A19C79F}"/>
          </ac:spMkLst>
        </pc:spChg>
        <pc:spChg chg="mod">
          <ac:chgData name="Iuliana Maria  Buruiana" userId="S::iuliana-maria.buruiana@s.unibuc.ro::c4a05939-c452-4d80-9449-b898d7037e3d" providerId="AD" clId="Web-{0ECE7CA5-FD03-C994-D2E0-CA427899368D}" dt="2022-04-28T13:16:41.896" v="58" actId="20577"/>
          <ac:spMkLst>
            <pc:docMk/>
            <pc:sldMk cId="4112609914" sldId="265"/>
            <ac:spMk id="3" creationId="{BF4DCC4C-CFA3-ABB8-C413-0C3AB5F5E5A5}"/>
          </ac:spMkLst>
        </pc:spChg>
      </pc:sldChg>
      <pc:sldChg chg="modSp new">
        <pc:chgData name="Iuliana Maria  Buruiana" userId="S::iuliana-maria.buruiana@s.unibuc.ro::c4a05939-c452-4d80-9449-b898d7037e3d" providerId="AD" clId="Web-{0ECE7CA5-FD03-C994-D2E0-CA427899368D}" dt="2022-04-28T13:20:39.769" v="85" actId="20577"/>
        <pc:sldMkLst>
          <pc:docMk/>
          <pc:sldMk cId="3014292083" sldId="266"/>
        </pc:sldMkLst>
        <pc:spChg chg="mod">
          <ac:chgData name="Iuliana Maria  Buruiana" userId="S::iuliana-maria.buruiana@s.unibuc.ro::c4a05939-c452-4d80-9449-b898d7037e3d" providerId="AD" clId="Web-{0ECE7CA5-FD03-C994-D2E0-CA427899368D}" dt="2022-04-28T13:20:39.769" v="85" actId="20577"/>
          <ac:spMkLst>
            <pc:docMk/>
            <pc:sldMk cId="3014292083" sldId="266"/>
            <ac:spMk id="2" creationId="{EB4ADB23-DAD8-EF84-9B05-D20A703A133A}"/>
          </ac:spMkLst>
        </pc:spChg>
        <pc:spChg chg="mod">
          <ac:chgData name="Iuliana Maria  Buruiana" userId="S::iuliana-maria.buruiana@s.unibuc.ro::c4a05939-c452-4d80-9449-b898d7037e3d" providerId="AD" clId="Web-{0ECE7CA5-FD03-C994-D2E0-CA427899368D}" dt="2022-04-28T13:20:26.237" v="84" actId="20577"/>
          <ac:spMkLst>
            <pc:docMk/>
            <pc:sldMk cId="3014292083" sldId="266"/>
            <ac:spMk id="3" creationId="{72AA8B31-23F8-ADA2-E69E-E94F65B93EB1}"/>
          </ac:spMkLst>
        </pc:spChg>
      </pc:sldChg>
    </pc:docChg>
  </pc:docChgLst>
  <pc:docChgLst>
    <pc:chgData name="Iuliana Maria  Buruiana" userId="S::iuliana-maria.buruiana@s.unibuc.ro::c4a05939-c452-4d80-9449-b898d7037e3d" providerId="AD" clId="Web-{D38A9DB9-FF4C-7AAC-BE86-C2FFEE3CED41}"/>
    <pc:docChg chg="addSld delSld modSld">
      <pc:chgData name="Iuliana Maria  Buruiana" userId="S::iuliana-maria.buruiana@s.unibuc.ro::c4a05939-c452-4d80-9449-b898d7037e3d" providerId="AD" clId="Web-{D38A9DB9-FF4C-7AAC-BE86-C2FFEE3CED41}" dt="2022-04-20T08:38:57.638" v="157" actId="20577"/>
      <pc:docMkLst>
        <pc:docMk/>
      </pc:docMkLst>
      <pc:sldChg chg="modSp">
        <pc:chgData name="Iuliana Maria  Buruiana" userId="S::iuliana-maria.buruiana@s.unibuc.ro::c4a05939-c452-4d80-9449-b898d7037e3d" providerId="AD" clId="Web-{D38A9DB9-FF4C-7AAC-BE86-C2FFEE3CED41}" dt="2022-04-20T07:18:48.091" v="2" actId="20577"/>
        <pc:sldMkLst>
          <pc:docMk/>
          <pc:sldMk cId="2306494144" sldId="261"/>
        </pc:sldMkLst>
        <pc:spChg chg="mod">
          <ac:chgData name="Iuliana Maria  Buruiana" userId="S::iuliana-maria.buruiana@s.unibuc.ro::c4a05939-c452-4d80-9449-b898d7037e3d" providerId="AD" clId="Web-{D38A9DB9-FF4C-7AAC-BE86-C2FFEE3CED41}" dt="2022-04-20T07:18:48.091" v="2" actId="20577"/>
          <ac:spMkLst>
            <pc:docMk/>
            <pc:sldMk cId="2306494144" sldId="261"/>
            <ac:spMk id="3" creationId="{41C7B259-74DA-6F7D-0E33-6BA001176B33}"/>
          </ac:spMkLst>
        </pc:spChg>
      </pc:sldChg>
      <pc:sldChg chg="modSp">
        <pc:chgData name="Iuliana Maria  Buruiana" userId="S::iuliana-maria.buruiana@s.unibuc.ro::c4a05939-c452-4d80-9449-b898d7037e3d" providerId="AD" clId="Web-{D38A9DB9-FF4C-7AAC-BE86-C2FFEE3CED41}" dt="2022-04-20T07:20:33.437" v="36" actId="20577"/>
        <pc:sldMkLst>
          <pc:docMk/>
          <pc:sldMk cId="2088735069" sldId="262"/>
        </pc:sldMkLst>
        <pc:spChg chg="mod">
          <ac:chgData name="Iuliana Maria  Buruiana" userId="S::iuliana-maria.buruiana@s.unibuc.ro::c4a05939-c452-4d80-9449-b898d7037e3d" providerId="AD" clId="Web-{D38A9DB9-FF4C-7AAC-BE86-C2FFEE3CED41}" dt="2022-04-20T07:20:27.343" v="34" actId="20577"/>
          <ac:spMkLst>
            <pc:docMk/>
            <pc:sldMk cId="2088735069" sldId="262"/>
            <ac:spMk id="2" creationId="{CBD37847-F956-6A58-4EC7-4E35E577B8C9}"/>
          </ac:spMkLst>
        </pc:spChg>
        <pc:spChg chg="mod">
          <ac:chgData name="Iuliana Maria  Buruiana" userId="S::iuliana-maria.buruiana@s.unibuc.ro::c4a05939-c452-4d80-9449-b898d7037e3d" providerId="AD" clId="Web-{D38A9DB9-FF4C-7AAC-BE86-C2FFEE3CED41}" dt="2022-04-20T07:20:33.437" v="36" actId="20577"/>
          <ac:spMkLst>
            <pc:docMk/>
            <pc:sldMk cId="2088735069" sldId="262"/>
            <ac:spMk id="3" creationId="{C3E9789E-9305-5CAC-9E95-F29559436AE4}"/>
          </ac:spMkLst>
        </pc:spChg>
      </pc:sldChg>
      <pc:sldChg chg="new del">
        <pc:chgData name="Iuliana Maria  Buruiana" userId="S::iuliana-maria.buruiana@s.unibuc.ro::c4a05939-c452-4d80-9449-b898d7037e3d" providerId="AD" clId="Web-{D38A9DB9-FF4C-7AAC-BE86-C2FFEE3CED41}" dt="2022-04-20T07:18:08.840" v="1"/>
        <pc:sldMkLst>
          <pc:docMk/>
          <pc:sldMk cId="1908918619" sldId="263"/>
        </pc:sldMkLst>
      </pc:sldChg>
      <pc:sldChg chg="modSp new">
        <pc:chgData name="Iuliana Maria  Buruiana" userId="S::iuliana-maria.buruiana@s.unibuc.ro::c4a05939-c452-4d80-9449-b898d7037e3d" providerId="AD" clId="Web-{D38A9DB9-FF4C-7AAC-BE86-C2FFEE3CED41}" dt="2022-04-20T07:25:59.368" v="132" actId="20577"/>
        <pc:sldMkLst>
          <pc:docMk/>
          <pc:sldMk cId="2021441959" sldId="263"/>
        </pc:sldMkLst>
        <pc:spChg chg="mod">
          <ac:chgData name="Iuliana Maria  Buruiana" userId="S::iuliana-maria.buruiana@s.unibuc.ro::c4a05939-c452-4d80-9449-b898d7037e3d" providerId="AD" clId="Web-{D38A9DB9-FF4C-7AAC-BE86-C2FFEE3CED41}" dt="2022-04-20T07:22:14.112" v="55" actId="20577"/>
          <ac:spMkLst>
            <pc:docMk/>
            <pc:sldMk cId="2021441959" sldId="263"/>
            <ac:spMk id="2" creationId="{797F11B2-D68A-F58E-2FC1-69408276502F}"/>
          </ac:spMkLst>
        </pc:spChg>
        <pc:spChg chg="mod">
          <ac:chgData name="Iuliana Maria  Buruiana" userId="S::iuliana-maria.buruiana@s.unibuc.ro::c4a05939-c452-4d80-9449-b898d7037e3d" providerId="AD" clId="Web-{D38A9DB9-FF4C-7AAC-BE86-C2FFEE3CED41}" dt="2022-04-20T07:25:59.368" v="132" actId="20577"/>
          <ac:spMkLst>
            <pc:docMk/>
            <pc:sldMk cId="2021441959" sldId="263"/>
            <ac:spMk id="3" creationId="{8052ED2F-143C-C42C-9D6D-B4440770EA38}"/>
          </ac:spMkLst>
        </pc:spChg>
      </pc:sldChg>
      <pc:sldChg chg="modSp new">
        <pc:chgData name="Iuliana Maria  Buruiana" userId="S::iuliana-maria.buruiana@s.unibuc.ro::c4a05939-c452-4d80-9449-b898d7037e3d" providerId="AD" clId="Web-{D38A9DB9-FF4C-7AAC-BE86-C2FFEE3CED41}" dt="2022-04-20T08:38:57.638" v="157" actId="20577"/>
        <pc:sldMkLst>
          <pc:docMk/>
          <pc:sldMk cId="2192874678" sldId="264"/>
        </pc:sldMkLst>
        <pc:spChg chg="mod">
          <ac:chgData name="Iuliana Maria  Buruiana" userId="S::iuliana-maria.buruiana@s.unibuc.ro::c4a05939-c452-4d80-9449-b898d7037e3d" providerId="AD" clId="Web-{D38A9DB9-FF4C-7AAC-BE86-C2FFEE3CED41}" dt="2022-04-20T08:22:11.798" v="135" actId="20577"/>
          <ac:spMkLst>
            <pc:docMk/>
            <pc:sldMk cId="2192874678" sldId="264"/>
            <ac:spMk id="2" creationId="{F30469D8-01CE-EDA6-F050-7FA07FDAC466}"/>
          </ac:spMkLst>
        </pc:spChg>
        <pc:spChg chg="mod">
          <ac:chgData name="Iuliana Maria  Buruiana" userId="S::iuliana-maria.buruiana@s.unibuc.ro::c4a05939-c452-4d80-9449-b898d7037e3d" providerId="AD" clId="Web-{D38A9DB9-FF4C-7AAC-BE86-C2FFEE3CED41}" dt="2022-04-20T08:38:57.638" v="157" actId="20577"/>
          <ac:spMkLst>
            <pc:docMk/>
            <pc:sldMk cId="2192874678" sldId="264"/>
            <ac:spMk id="3" creationId="{CA2230C5-FD9C-C051-37E2-553F0FF5FC62}"/>
          </ac:spMkLst>
        </pc:spChg>
      </pc:sldChg>
    </pc:docChg>
  </pc:docChgLst>
  <pc:docChgLst>
    <pc:chgData name="Iuliana Maria  Buruiana" userId="S::iuliana-maria.buruiana@s.unibuc.ro::c4a05939-c452-4d80-9449-b898d7037e3d" providerId="AD" clId="Web-{392E4281-EAAC-D9D2-F402-45F57661C851}"/>
    <pc:docChg chg="modSld">
      <pc:chgData name="Iuliana Maria  Buruiana" userId="S::iuliana-maria.buruiana@s.unibuc.ro::c4a05939-c452-4d80-9449-b898d7037e3d" providerId="AD" clId="Web-{392E4281-EAAC-D9D2-F402-45F57661C851}" dt="2022-04-28T13:27:17.401" v="68" actId="20577"/>
      <pc:docMkLst>
        <pc:docMk/>
      </pc:docMkLst>
      <pc:sldChg chg="modSp">
        <pc:chgData name="Iuliana Maria  Buruiana" userId="S::iuliana-maria.buruiana@s.unibuc.ro::c4a05939-c452-4d80-9449-b898d7037e3d" providerId="AD" clId="Web-{392E4281-EAAC-D9D2-F402-45F57661C851}" dt="2022-04-28T13:27:17.401" v="68" actId="20577"/>
        <pc:sldMkLst>
          <pc:docMk/>
          <pc:sldMk cId="3014292083" sldId="266"/>
        </pc:sldMkLst>
        <pc:spChg chg="mod">
          <ac:chgData name="Iuliana Maria  Buruiana" userId="S::iuliana-maria.buruiana@s.unibuc.ro::c4a05939-c452-4d80-9449-b898d7037e3d" providerId="AD" clId="Web-{392E4281-EAAC-D9D2-F402-45F57661C851}" dt="2022-04-28T13:21:25.894" v="1" actId="20577"/>
          <ac:spMkLst>
            <pc:docMk/>
            <pc:sldMk cId="3014292083" sldId="266"/>
            <ac:spMk id="2" creationId="{EB4ADB23-DAD8-EF84-9B05-D20A703A133A}"/>
          </ac:spMkLst>
        </pc:spChg>
        <pc:spChg chg="mod">
          <ac:chgData name="Iuliana Maria  Buruiana" userId="S::iuliana-maria.buruiana@s.unibuc.ro::c4a05939-c452-4d80-9449-b898d7037e3d" providerId="AD" clId="Web-{392E4281-EAAC-D9D2-F402-45F57661C851}" dt="2022-04-28T13:27:17.401" v="68" actId="20577"/>
          <ac:spMkLst>
            <pc:docMk/>
            <pc:sldMk cId="3014292083" sldId="266"/>
            <ac:spMk id="3" creationId="{72AA8B31-23F8-ADA2-E69E-E94F65B93EB1}"/>
          </ac:spMkLst>
        </pc:spChg>
      </pc:sldChg>
    </pc:docChg>
  </pc:docChgLst>
  <pc:docChgLst>
    <pc:chgData name="Iuliana Maria  Buruiana" userId="S::iuliana-maria.buruiana@s.unibuc.ro::c4a05939-c452-4d80-9449-b898d7037e3d" providerId="AD" clId="Web-{BE92D806-D55C-4BC0-A838-8D62E2CAD83B}"/>
    <pc:docChg chg="addSld modSld">
      <pc:chgData name="Iuliana Maria  Buruiana" userId="S::iuliana-maria.buruiana@s.unibuc.ro::c4a05939-c452-4d80-9449-b898d7037e3d" providerId="AD" clId="Web-{BE92D806-D55C-4BC0-A838-8D62E2CAD83B}" dt="2022-04-18T12:17:50.167" v="215"/>
      <pc:docMkLst>
        <pc:docMk/>
      </pc:docMkLst>
      <pc:sldChg chg="modSp">
        <pc:chgData name="Iuliana Maria  Buruiana" userId="S::iuliana-maria.buruiana@s.unibuc.ro::c4a05939-c452-4d80-9449-b898d7037e3d" providerId="AD" clId="Web-{BE92D806-D55C-4BC0-A838-8D62E2CAD83B}" dt="2022-04-18T12:12:32.768" v="170" actId="20577"/>
        <pc:sldMkLst>
          <pc:docMk/>
          <pc:sldMk cId="2499791184" sldId="256"/>
        </pc:sldMkLst>
        <pc:spChg chg="mod">
          <ac:chgData name="Iuliana Maria  Buruiana" userId="S::iuliana-maria.buruiana@s.unibuc.ro::c4a05939-c452-4d80-9449-b898d7037e3d" providerId="AD" clId="Web-{BE92D806-D55C-4BC0-A838-8D62E2CAD83B}" dt="2022-04-18T12:12:32.768" v="170" actId="20577"/>
          <ac:spMkLst>
            <pc:docMk/>
            <pc:sldMk cId="2499791184" sldId="256"/>
            <ac:spMk id="2" creationId="{00000000-0000-0000-0000-000000000000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09:20:33.984" v="82" actId="20577"/>
          <ac:spMkLst>
            <pc:docMk/>
            <pc:sldMk cId="2499791184" sldId="256"/>
            <ac:spMk id="3" creationId="{00000000-0000-0000-0000-000000000000}"/>
          </ac:spMkLst>
        </pc:spChg>
      </pc:sldChg>
      <pc:sldChg chg="modSp new">
        <pc:chgData name="Iuliana Maria  Buruiana" userId="S::iuliana-maria.buruiana@s.unibuc.ro::c4a05939-c452-4d80-9449-b898d7037e3d" providerId="AD" clId="Web-{BE92D806-D55C-4BC0-A838-8D62E2CAD83B}" dt="2022-04-18T11:20:06.028" v="128" actId="20577"/>
        <pc:sldMkLst>
          <pc:docMk/>
          <pc:sldMk cId="2486677076" sldId="257"/>
        </pc:sldMkLst>
        <pc:spChg chg="mod">
          <ac:chgData name="Iuliana Maria  Buruiana" userId="S::iuliana-maria.buruiana@s.unibuc.ro::c4a05939-c452-4d80-9449-b898d7037e3d" providerId="AD" clId="Web-{BE92D806-D55C-4BC0-A838-8D62E2CAD83B}" dt="2022-04-18T11:20:06.028" v="128" actId="20577"/>
          <ac:spMkLst>
            <pc:docMk/>
            <pc:sldMk cId="2486677076" sldId="257"/>
            <ac:spMk id="2" creationId="{3D4C7E94-BF14-38A4-D51E-9FFEE50483BA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09:28:33.874" v="111" actId="20577"/>
          <ac:spMkLst>
            <pc:docMk/>
            <pc:sldMk cId="2486677076" sldId="257"/>
            <ac:spMk id="3" creationId="{45B478B4-5C6D-0E59-54ED-30E16466DB03}"/>
          </ac:spMkLst>
        </pc:spChg>
      </pc:sldChg>
      <pc:sldChg chg="modSp new">
        <pc:chgData name="Iuliana Maria  Buruiana" userId="S::iuliana-maria.buruiana@s.unibuc.ro::c4a05939-c452-4d80-9449-b898d7037e3d" providerId="AD" clId="Web-{BE92D806-D55C-4BC0-A838-8D62E2CAD83B}" dt="2022-04-18T11:22:53.016" v="144" actId="20577"/>
        <pc:sldMkLst>
          <pc:docMk/>
          <pc:sldMk cId="2785864374" sldId="258"/>
        </pc:sldMkLst>
        <pc:spChg chg="mod">
          <ac:chgData name="Iuliana Maria  Buruiana" userId="S::iuliana-maria.buruiana@s.unibuc.ro::c4a05939-c452-4d80-9449-b898d7037e3d" providerId="AD" clId="Web-{BE92D806-D55C-4BC0-A838-8D62E2CAD83B}" dt="2022-04-18T11:21:29.358" v="129" actId="20577"/>
          <ac:spMkLst>
            <pc:docMk/>
            <pc:sldMk cId="2785864374" sldId="258"/>
            <ac:spMk id="2" creationId="{7B905949-440C-6DD3-382F-60970AF16B27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11:22:53.016" v="144" actId="20577"/>
          <ac:spMkLst>
            <pc:docMk/>
            <pc:sldMk cId="2785864374" sldId="258"/>
            <ac:spMk id="3" creationId="{0BBBBEA7-27F0-6FD0-7A08-28831573604B}"/>
          </ac:spMkLst>
        </pc:spChg>
      </pc:sldChg>
      <pc:sldChg chg="modSp new">
        <pc:chgData name="Iuliana Maria  Buruiana" userId="S::iuliana-maria.buruiana@s.unibuc.ro::c4a05939-c452-4d80-9449-b898d7037e3d" providerId="AD" clId="Web-{BE92D806-D55C-4BC0-A838-8D62E2CAD83B}" dt="2022-04-18T11:46:39.981" v="162" actId="20577"/>
        <pc:sldMkLst>
          <pc:docMk/>
          <pc:sldMk cId="530687849" sldId="259"/>
        </pc:sldMkLst>
        <pc:spChg chg="mod">
          <ac:chgData name="Iuliana Maria  Buruiana" userId="S::iuliana-maria.buruiana@s.unibuc.ro::c4a05939-c452-4d80-9449-b898d7037e3d" providerId="AD" clId="Web-{BE92D806-D55C-4BC0-A838-8D62E2CAD83B}" dt="2022-04-18T11:46:39.981" v="162" actId="20577"/>
          <ac:spMkLst>
            <pc:docMk/>
            <pc:sldMk cId="530687849" sldId="259"/>
            <ac:spMk id="2" creationId="{CB136290-F3EB-E367-4072-57EC6F879CA5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11:23:38.954" v="151" actId="20577"/>
          <ac:spMkLst>
            <pc:docMk/>
            <pc:sldMk cId="530687849" sldId="259"/>
            <ac:spMk id="3" creationId="{808307E4-3884-30C8-2F80-E08F6386CC08}"/>
          </ac:spMkLst>
        </pc:spChg>
      </pc:sldChg>
      <pc:sldChg chg="addSp modSp new">
        <pc:chgData name="Iuliana Maria  Buruiana" userId="S::iuliana-maria.buruiana@s.unibuc.ro::c4a05939-c452-4d80-9449-b898d7037e3d" providerId="AD" clId="Web-{BE92D806-D55C-4BC0-A838-8D62E2CAD83B}" dt="2022-04-18T12:15:03.600" v="183" actId="20577"/>
        <pc:sldMkLst>
          <pc:docMk/>
          <pc:sldMk cId="2492471827" sldId="260"/>
        </pc:sldMkLst>
        <pc:spChg chg="mod">
          <ac:chgData name="Iuliana Maria  Buruiana" userId="S::iuliana-maria.buruiana@s.unibuc.ro::c4a05939-c452-4d80-9449-b898d7037e3d" providerId="AD" clId="Web-{BE92D806-D55C-4BC0-A838-8D62E2CAD83B}" dt="2022-04-18T12:14:36.943" v="175" actId="20577"/>
          <ac:spMkLst>
            <pc:docMk/>
            <pc:sldMk cId="2492471827" sldId="260"/>
            <ac:spMk id="2" creationId="{5CE5037E-A894-0076-685A-45083C10019F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11:47:08.169" v="165" actId="20577"/>
          <ac:spMkLst>
            <pc:docMk/>
            <pc:sldMk cId="2492471827" sldId="260"/>
            <ac:spMk id="3" creationId="{CCDC259A-22E0-C706-79ED-841D074BFB43}"/>
          </ac:spMkLst>
        </pc:spChg>
        <pc:spChg chg="add mod">
          <ac:chgData name="Iuliana Maria  Buruiana" userId="S::iuliana-maria.buruiana@s.unibuc.ro::c4a05939-c452-4d80-9449-b898d7037e3d" providerId="AD" clId="Web-{BE92D806-D55C-4BC0-A838-8D62E2CAD83B}" dt="2022-04-18T12:15:03.600" v="183" actId="20577"/>
          <ac:spMkLst>
            <pc:docMk/>
            <pc:sldMk cId="2492471827" sldId="260"/>
            <ac:spMk id="4" creationId="{F99C0C4A-CDFB-AF7B-34D6-96FD056D13AE}"/>
          </ac:spMkLst>
        </pc:spChg>
      </pc:sldChg>
      <pc:sldChg chg="modSp new">
        <pc:chgData name="Iuliana Maria  Buruiana" userId="S::iuliana-maria.buruiana@s.unibuc.ro::c4a05939-c452-4d80-9449-b898d7037e3d" providerId="AD" clId="Web-{BE92D806-D55C-4BC0-A838-8D62E2CAD83B}" dt="2022-04-18T12:17:43.057" v="214" actId="20577"/>
        <pc:sldMkLst>
          <pc:docMk/>
          <pc:sldMk cId="2306494144" sldId="261"/>
        </pc:sldMkLst>
        <pc:spChg chg="mod">
          <ac:chgData name="Iuliana Maria  Buruiana" userId="S::iuliana-maria.buruiana@s.unibuc.ro::c4a05939-c452-4d80-9449-b898d7037e3d" providerId="AD" clId="Web-{BE92D806-D55C-4BC0-A838-8D62E2CAD83B}" dt="2022-04-18T12:16:28.477" v="201" actId="20577"/>
          <ac:spMkLst>
            <pc:docMk/>
            <pc:sldMk cId="2306494144" sldId="261"/>
            <ac:spMk id="2" creationId="{AF572FA5-D10D-3E0C-A8CE-C9E726BEC750}"/>
          </ac:spMkLst>
        </pc:spChg>
        <pc:spChg chg="mod">
          <ac:chgData name="Iuliana Maria  Buruiana" userId="S::iuliana-maria.buruiana@s.unibuc.ro::c4a05939-c452-4d80-9449-b898d7037e3d" providerId="AD" clId="Web-{BE92D806-D55C-4BC0-A838-8D62E2CAD83B}" dt="2022-04-18T12:17:43.057" v="214" actId="20577"/>
          <ac:spMkLst>
            <pc:docMk/>
            <pc:sldMk cId="2306494144" sldId="261"/>
            <ac:spMk id="3" creationId="{41C7B259-74DA-6F7D-0E33-6BA001176B33}"/>
          </ac:spMkLst>
        </pc:spChg>
      </pc:sldChg>
      <pc:sldChg chg="new">
        <pc:chgData name="Iuliana Maria  Buruiana" userId="S::iuliana-maria.buruiana@s.unibuc.ro::c4a05939-c452-4d80-9449-b898d7037e3d" providerId="AD" clId="Web-{BE92D806-D55C-4BC0-A838-8D62E2CAD83B}" dt="2022-04-18T12:17:50.167" v="215"/>
        <pc:sldMkLst>
          <pc:docMk/>
          <pc:sldMk cId="20887350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i="1">
                <a:cs typeface="Calibri Light"/>
              </a:rPr>
              <a:t>Clauza </a:t>
            </a:r>
            <a:r>
              <a:rPr lang="ro-RO" i="1" err="1">
                <a:cs typeface="Calibri Light"/>
              </a:rPr>
              <a:t>With</a:t>
            </a:r>
            <a:r>
              <a:rPr lang="ro-RO" i="1">
                <a:cs typeface="Calibri Light"/>
              </a:rPr>
              <a:t>, Analiza </a:t>
            </a:r>
            <a:r>
              <a:rPr lang="ro-RO" i="1" err="1">
                <a:cs typeface="Calibri Light"/>
              </a:rPr>
              <a:t>top_n</a:t>
            </a:r>
            <a:r>
              <a:rPr lang="ro-RO" i="1">
                <a:cs typeface="Calibri Light"/>
              </a:rPr>
              <a:t>, </a:t>
            </a:r>
            <a:br>
              <a:rPr lang="ro-RO" i="1">
                <a:cs typeface="Calibri Light"/>
              </a:rPr>
            </a:br>
            <a:r>
              <a:rPr lang="ro-RO">
                <a:ea typeface="+mj-lt"/>
                <a:cs typeface="+mj-lt"/>
              </a:rPr>
              <a:t>Limbajul de manipulare a datelor (LMD)</a:t>
            </a:r>
            <a:endParaRPr lang="ro-RO" i="1">
              <a:cs typeface="Calibri Light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                                                                                             </a:t>
            </a:r>
          </a:p>
          <a:p>
            <a:r>
              <a:rPr lang="ro-RO">
                <a:cs typeface="Calibri"/>
              </a:rPr>
              <a:t>                                                                                               18.04.2022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11B2-D68A-F58E-2FC1-69408276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err="1">
                <a:latin typeface="Calibri"/>
                <a:cs typeface="Calibri"/>
              </a:rPr>
              <a:t>Observaţii</a:t>
            </a:r>
            <a:r>
              <a:rPr lang="en-US" sz="2400">
                <a:latin typeface="Calibri"/>
                <a:cs typeface="Calibri"/>
              </a:rPr>
              <a:t> (</a:t>
            </a:r>
            <a:r>
              <a:rPr lang="en-US" sz="2400" err="1">
                <a:latin typeface="Calibri"/>
                <a:cs typeface="Calibri"/>
              </a:rPr>
              <a:t>tipuri</a:t>
            </a:r>
            <a:r>
              <a:rPr lang="en-US" sz="2400">
                <a:latin typeface="Calibri"/>
                <a:cs typeface="Calibri"/>
              </a:rPr>
              <a:t> de date):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ED2F-143C-C42C-9D6D-B4440770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121"/>
            <a:ext cx="10515600" cy="4891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endParaRPr lang="en-US" sz="30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 Pentru claritate, este recomandată utilizarea unei liste de coloane în clauza INSERT.</a:t>
            </a:r>
          </a:p>
          <a:p>
            <a:pPr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clauza</a:t>
            </a:r>
            <a:r>
              <a:rPr lang="en-US" sz="3000">
                <a:ea typeface="+mn-lt"/>
                <a:cs typeface="+mn-lt"/>
              </a:rPr>
              <a:t> VALUES, </a:t>
            </a:r>
            <a:r>
              <a:rPr lang="en-US" sz="3000" err="1">
                <a:ea typeface="+mn-lt"/>
                <a:cs typeface="+mn-lt"/>
              </a:rPr>
              <a:t>valorile</a:t>
            </a:r>
            <a:r>
              <a:rPr lang="en-US" sz="3000">
                <a:ea typeface="+mn-lt"/>
                <a:cs typeface="+mn-lt"/>
              </a:rPr>
              <a:t> de tip </a:t>
            </a:r>
            <a:r>
              <a:rPr lang="en-US" sz="3000" err="1">
                <a:ea typeface="+mn-lt"/>
                <a:cs typeface="+mn-lt"/>
              </a:rPr>
              <a:t>caracter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şi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dată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calendaristică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trebuie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incluse</a:t>
            </a:r>
            <a:r>
              <a:rPr lang="en-US" sz="300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000">
                <a:ea typeface="+mn-lt"/>
                <a:cs typeface="+mn-lt"/>
              </a:rPr>
              <a:t>între </a:t>
            </a:r>
            <a:r>
              <a:rPr lang="en-US" sz="3000" err="1">
                <a:ea typeface="+mn-lt"/>
                <a:cs typeface="+mn-lt"/>
              </a:rPr>
              <a:t>apostrofuri</a:t>
            </a:r>
            <a:r>
              <a:rPr lang="en-US" sz="3000">
                <a:ea typeface="+mn-lt"/>
                <a:cs typeface="+mn-lt"/>
              </a:rPr>
              <a:t>. Nu se </a:t>
            </a:r>
            <a:r>
              <a:rPr lang="en-US" sz="3000" err="1">
                <a:ea typeface="+mn-lt"/>
                <a:cs typeface="+mn-lt"/>
              </a:rPr>
              <a:t>recomandă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includerea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între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apostrofuri</a:t>
            </a:r>
            <a:r>
              <a:rPr lang="en-US" sz="3000">
                <a:ea typeface="+mn-lt"/>
                <a:cs typeface="+mn-lt"/>
              </a:rPr>
              <a:t> a </a:t>
            </a:r>
            <a:r>
              <a:rPr lang="en-US" sz="3000" err="1">
                <a:ea typeface="+mn-lt"/>
                <a:cs typeface="+mn-lt"/>
              </a:rPr>
              <a:t>valorilor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numerice</a:t>
            </a:r>
            <a:r>
              <a:rPr lang="en-US" sz="3000">
                <a:ea typeface="+mn-lt"/>
                <a:cs typeface="+mn-lt"/>
              </a:rPr>
              <a:t>, </a:t>
            </a:r>
            <a:endParaRPr lang="en-US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000" err="1">
                <a:ea typeface="+mn-lt"/>
                <a:cs typeface="+mn-lt"/>
              </a:rPr>
              <a:t>întrucât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aceasta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ar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determina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conversii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implicite</a:t>
            </a:r>
            <a:r>
              <a:rPr lang="en-US" sz="3000">
                <a:ea typeface="+mn-lt"/>
                <a:cs typeface="+mn-lt"/>
              </a:rPr>
              <a:t> la </a:t>
            </a:r>
            <a:r>
              <a:rPr lang="en-US" sz="3000" err="1">
                <a:ea typeface="+mn-lt"/>
                <a:cs typeface="+mn-lt"/>
              </a:rPr>
              <a:t>tipul</a:t>
            </a:r>
            <a:r>
              <a:rPr lang="en-US" sz="3000">
                <a:ea typeface="+mn-lt"/>
                <a:cs typeface="+mn-lt"/>
              </a:rPr>
              <a:t> NUMBER.</a:t>
            </a:r>
            <a:endParaRPr lang="en-US">
              <a:cs typeface="Calibri"/>
            </a:endParaRPr>
          </a:p>
          <a:p>
            <a:pPr marL="457200" indent="-45720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Pentru introducerea de valori speciale în tabel, pot fi </a:t>
            </a:r>
            <a:r>
              <a:rPr lang="en-US" sz="3000" err="1">
                <a:ea typeface="+mn-lt"/>
                <a:cs typeface="+mn-lt"/>
              </a:rPr>
              <a:t>utilizate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funcţii</a:t>
            </a:r>
            <a:r>
              <a:rPr lang="en-US" sz="3000"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 Adăugarea unei linii care va conţine valori null se </a:t>
            </a:r>
            <a:r>
              <a:rPr lang="en-US" sz="3000" err="1">
                <a:ea typeface="+mn-lt"/>
                <a:cs typeface="+mn-lt"/>
              </a:rPr>
              <a:t>poate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realiza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mod:</a:t>
            </a:r>
          </a:p>
          <a:p>
            <a:pPr>
              <a:lnSpc>
                <a:spcPct val="100000"/>
              </a:lnSpc>
              <a:buNone/>
            </a:pPr>
            <a:r>
              <a:rPr lang="en-US" sz="3000">
                <a:ea typeface="+mn-lt"/>
                <a:cs typeface="+mn-lt"/>
              </a:rPr>
              <a:t>➢ Implicit, </a:t>
            </a:r>
            <a:r>
              <a:rPr lang="en-US" sz="3000" err="1">
                <a:ea typeface="+mn-lt"/>
                <a:cs typeface="+mn-lt"/>
              </a:rPr>
              <a:t>prin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omiterea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numelui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coloanei</a:t>
            </a:r>
            <a:r>
              <a:rPr lang="en-US" sz="3000">
                <a:ea typeface="+mn-lt"/>
                <a:cs typeface="+mn-lt"/>
              </a:rPr>
              <a:t> din </a:t>
            </a:r>
            <a:r>
              <a:rPr lang="en-US" sz="3000" err="1">
                <a:ea typeface="+mn-lt"/>
                <a:cs typeface="+mn-lt"/>
              </a:rPr>
              <a:t>lista</a:t>
            </a:r>
            <a:r>
              <a:rPr lang="en-US" sz="3000">
                <a:ea typeface="+mn-lt"/>
                <a:cs typeface="+mn-lt"/>
              </a:rPr>
              <a:t> de </a:t>
            </a:r>
            <a:r>
              <a:rPr lang="en-US" sz="3000" err="1">
                <a:ea typeface="+mn-lt"/>
                <a:cs typeface="+mn-lt"/>
              </a:rPr>
              <a:t>coloane</a:t>
            </a:r>
            <a:r>
              <a:rPr lang="en-US" sz="3000">
                <a:ea typeface="+mn-lt"/>
                <a:cs typeface="+mn-lt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3000">
                <a:ea typeface="+mn-lt"/>
                <a:cs typeface="+mn-lt"/>
              </a:rPr>
              <a:t>➢ Explicit, </a:t>
            </a:r>
            <a:r>
              <a:rPr lang="en-US" sz="3000" err="1">
                <a:ea typeface="+mn-lt"/>
                <a:cs typeface="+mn-lt"/>
              </a:rPr>
              <a:t>prin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specificarea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lista</a:t>
            </a:r>
            <a:r>
              <a:rPr lang="en-US" sz="3000">
                <a:ea typeface="+mn-lt"/>
                <a:cs typeface="+mn-lt"/>
              </a:rPr>
              <a:t> de </a:t>
            </a:r>
            <a:r>
              <a:rPr lang="en-US" sz="3000" err="1">
                <a:ea typeface="+mn-lt"/>
                <a:cs typeface="+mn-lt"/>
              </a:rPr>
              <a:t>valori</a:t>
            </a:r>
            <a:r>
              <a:rPr lang="en-US" sz="3000">
                <a:ea typeface="+mn-lt"/>
                <a:cs typeface="+mn-lt"/>
              </a:rPr>
              <a:t> a </a:t>
            </a:r>
            <a:r>
              <a:rPr lang="en-US" sz="3000" err="1">
                <a:ea typeface="+mn-lt"/>
                <a:cs typeface="+mn-lt"/>
              </a:rPr>
              <a:t>cuvântului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cheie</a:t>
            </a:r>
            <a:r>
              <a:rPr lang="en-US" sz="3000">
                <a:ea typeface="+mn-lt"/>
                <a:cs typeface="+mn-lt"/>
              </a:rPr>
              <a:t> null</a:t>
            </a:r>
          </a:p>
          <a:p>
            <a:pPr>
              <a:lnSpc>
                <a:spcPct val="100000"/>
              </a:lnSpc>
              <a:buNone/>
            </a:pPr>
            <a:r>
              <a:rPr lang="en-US" sz="3000">
                <a:ea typeface="+mn-lt"/>
                <a:cs typeface="+mn-lt"/>
              </a:rPr>
              <a:t>➢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cazul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şirurilor</a:t>
            </a:r>
            <a:r>
              <a:rPr lang="en-US" sz="3000">
                <a:ea typeface="+mn-lt"/>
                <a:cs typeface="+mn-lt"/>
              </a:rPr>
              <a:t> de </a:t>
            </a:r>
            <a:r>
              <a:rPr lang="en-US" sz="3000" err="1">
                <a:ea typeface="+mn-lt"/>
                <a:cs typeface="+mn-lt"/>
              </a:rPr>
              <a:t>caractere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sau</a:t>
            </a:r>
            <a:r>
              <a:rPr lang="en-US" sz="3000">
                <a:ea typeface="+mn-lt"/>
                <a:cs typeface="+mn-lt"/>
              </a:rPr>
              <a:t> al </a:t>
            </a:r>
            <a:r>
              <a:rPr lang="en-US" sz="3000" err="1">
                <a:ea typeface="+mn-lt"/>
                <a:cs typeface="+mn-lt"/>
              </a:rPr>
              <a:t>datelor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calendaristice</a:t>
            </a:r>
            <a:r>
              <a:rPr lang="en-US" sz="3000">
                <a:ea typeface="+mn-lt"/>
                <a:cs typeface="+mn-lt"/>
              </a:rPr>
              <a:t> se </a:t>
            </a:r>
            <a:r>
              <a:rPr lang="en-US" sz="3000" err="1">
                <a:ea typeface="+mn-lt"/>
                <a:cs typeface="+mn-lt"/>
              </a:rPr>
              <a:t>poate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preciza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şirul</a:t>
            </a:r>
            <a:r>
              <a:rPr lang="en-US" sz="3000">
                <a:ea typeface="+mn-lt"/>
                <a:cs typeface="+mn-lt"/>
              </a:rPr>
              <a:t> vid ('').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14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9D8-01CE-EDA6-F050-7FA07FD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Observaţii</a:t>
            </a:r>
            <a:r>
              <a:rPr lang="en-US">
                <a:ea typeface="+mj-lt"/>
                <a:cs typeface="+mj-lt"/>
              </a:rPr>
              <a:t> (</a:t>
            </a:r>
            <a:r>
              <a:rPr lang="en-US" err="1">
                <a:ea typeface="+mj-lt"/>
                <a:cs typeface="+mj-lt"/>
              </a:rPr>
              <a:t>erori</a:t>
            </a:r>
            <a:r>
              <a:rPr lang="en-US">
                <a:ea typeface="+mj-lt"/>
                <a:cs typeface="+mj-lt"/>
              </a:rPr>
              <a:t>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30C5-FD9C-C051-37E2-553F0FF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Server-</a:t>
            </a:r>
            <a:r>
              <a:rPr lang="en-US" err="1">
                <a:ea typeface="+mn-lt"/>
                <a:cs typeface="+mn-lt"/>
              </a:rPr>
              <a:t>ul</a:t>
            </a:r>
            <a:r>
              <a:rPr lang="en-US">
                <a:ea typeface="+mn-lt"/>
                <a:cs typeface="+mn-lt"/>
              </a:rPr>
              <a:t> Oracle </a:t>
            </a:r>
            <a:r>
              <a:rPr lang="en-US" err="1">
                <a:ea typeface="+mn-lt"/>
                <a:cs typeface="+mn-lt"/>
              </a:rPr>
              <a:t>aplică</a:t>
            </a:r>
            <a:r>
              <a:rPr lang="en-US">
                <a:ea typeface="+mn-lt"/>
                <a:cs typeface="+mn-lt"/>
              </a:rPr>
              <a:t> automat toate tipurile de date, domeniile de valori şi constrângerile de integritate. La introducerea sau actualizarea de înregistrări, pot apărea erori în următoarele situaţii: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Nu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specificată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valoare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coloană</a:t>
            </a:r>
            <a:r>
              <a:rPr lang="en-US">
                <a:ea typeface="+mn-lt"/>
                <a:cs typeface="+mn-lt"/>
              </a:rPr>
              <a:t> NOT NULL;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 Există </a:t>
            </a:r>
            <a:r>
              <a:rPr lang="en-US" err="1">
                <a:ea typeface="+mn-lt"/>
                <a:cs typeface="+mn-lt"/>
              </a:rPr>
              <a:t>valori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duplicat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încalcă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constrângere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unicitate</a:t>
            </a:r>
            <a:r>
              <a:rPr lang="en-US">
                <a:ea typeface="+mn-lt"/>
                <a:cs typeface="+mn-lt"/>
              </a:rPr>
              <a:t>;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încălcată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constrângerea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cheie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externă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constrângere</a:t>
            </a:r>
            <a:r>
              <a:rPr lang="en-US">
                <a:ea typeface="+mn-lt"/>
                <a:cs typeface="+mn-lt"/>
              </a:rPr>
              <a:t> de tip CHECK;</a:t>
            </a: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Există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incompatibilitate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privinţa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tipurilor</a:t>
            </a:r>
            <a:r>
              <a:rPr lang="en-US">
                <a:ea typeface="+mn-lt"/>
                <a:cs typeface="+mn-lt"/>
              </a:rPr>
              <a:t> de date;</a:t>
            </a: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 S-a </a:t>
            </a:r>
            <a:r>
              <a:rPr lang="en-US" err="1">
                <a:ea typeface="+mn-lt"/>
                <a:cs typeface="+mn-lt"/>
              </a:rPr>
              <a:t>încercat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inserarea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având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dimensiune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mare </a:t>
            </a:r>
            <a:r>
              <a:rPr lang="en-US" err="1">
                <a:ea typeface="+mn-lt"/>
                <a:cs typeface="+mn-lt"/>
              </a:rPr>
              <a:t>decât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coloanei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corespunzătoare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28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7E94-BF14-38A4-D51E-9FFEE504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Clauza</a:t>
            </a:r>
            <a:r>
              <a:rPr lang="en-US">
                <a:cs typeface="Calibri Light"/>
              </a:rPr>
              <a:t>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78B4-5C6D-0E59-54ED-30E16466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  Cu </a:t>
            </a:r>
            <a:r>
              <a:rPr lang="en-US" sz="3200" err="1">
                <a:ea typeface="+mn-lt"/>
                <a:cs typeface="+mn-lt"/>
              </a:rPr>
              <a:t>ajutorul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clauzei</a:t>
            </a:r>
            <a:r>
              <a:rPr lang="en-US" sz="3200">
                <a:ea typeface="+mn-lt"/>
                <a:cs typeface="+mn-lt"/>
              </a:rPr>
              <a:t> WITH se </a:t>
            </a:r>
            <a:r>
              <a:rPr lang="en-US" sz="3200" err="1">
                <a:ea typeface="+mn-lt"/>
                <a:cs typeface="+mn-lt"/>
              </a:rPr>
              <a:t>poate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defini</a:t>
            </a:r>
            <a:r>
              <a:rPr lang="en-US" sz="3200">
                <a:ea typeface="+mn-lt"/>
                <a:cs typeface="+mn-lt"/>
              </a:rPr>
              <a:t> un bloc de </a:t>
            </a:r>
            <a:r>
              <a:rPr lang="en-US" sz="3200" err="1">
                <a:ea typeface="+mn-lt"/>
                <a:cs typeface="+mn-lt"/>
              </a:rPr>
              <a:t>cerere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înainte</a:t>
            </a:r>
            <a:r>
              <a:rPr lang="en-US" sz="3200">
                <a:ea typeface="+mn-lt"/>
                <a:cs typeface="+mn-lt"/>
              </a:rPr>
              <a:t> ca </a:t>
            </a:r>
            <a:r>
              <a:rPr lang="en-US" sz="3200" err="1">
                <a:ea typeface="+mn-lt"/>
                <a:cs typeface="+mn-lt"/>
              </a:rPr>
              <a:t>acesta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să</a:t>
            </a:r>
            <a:r>
              <a:rPr lang="en-US" sz="3200">
                <a:ea typeface="+mn-lt"/>
                <a:cs typeface="+mn-lt"/>
              </a:rPr>
              <a:t> fie </a:t>
            </a:r>
            <a:r>
              <a:rPr lang="en-US" sz="3200" err="1">
                <a:ea typeface="+mn-lt"/>
                <a:cs typeface="+mn-lt"/>
              </a:rPr>
              <a:t>utilizat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într</a:t>
            </a:r>
            <a:r>
              <a:rPr lang="en-US" sz="3200">
                <a:ea typeface="+mn-lt"/>
                <a:cs typeface="+mn-lt"/>
              </a:rPr>
              <a:t>-o </a:t>
            </a:r>
            <a:r>
              <a:rPr lang="en-US" sz="3200" err="1">
                <a:ea typeface="+mn-lt"/>
                <a:cs typeface="+mn-lt"/>
              </a:rPr>
              <a:t>interogare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  </a:t>
            </a:r>
            <a:r>
              <a:rPr lang="en-US" sz="3200" err="1">
                <a:ea typeface="+mn-lt"/>
                <a:cs typeface="+mn-lt"/>
              </a:rPr>
              <a:t>Clauza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permite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reutilizarea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aceluiaşi</a:t>
            </a:r>
            <a:r>
              <a:rPr lang="en-US" sz="3200">
                <a:ea typeface="+mn-lt"/>
                <a:cs typeface="+mn-lt"/>
              </a:rPr>
              <a:t> bloc de </a:t>
            </a:r>
            <a:r>
              <a:rPr lang="en-US" sz="3200" err="1">
                <a:ea typeface="+mn-lt"/>
                <a:cs typeface="+mn-lt"/>
              </a:rPr>
              <a:t>cerere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într</a:t>
            </a:r>
            <a:r>
              <a:rPr lang="en-US" sz="3200">
                <a:ea typeface="+mn-lt"/>
                <a:cs typeface="+mn-lt"/>
              </a:rPr>
              <a:t>-o </a:t>
            </a:r>
            <a:r>
              <a:rPr lang="en-US" sz="3200" err="1">
                <a:ea typeface="+mn-lt"/>
                <a:cs typeface="+mn-lt"/>
              </a:rPr>
              <a:t>instrucţiune</a:t>
            </a:r>
            <a:r>
              <a:rPr lang="en-US" sz="3200">
                <a:ea typeface="+mn-lt"/>
                <a:cs typeface="+mn-lt"/>
              </a:rPr>
              <a:t> SELECT </a:t>
            </a:r>
            <a:r>
              <a:rPr lang="en-US" sz="3200" err="1">
                <a:ea typeface="+mn-lt"/>
                <a:cs typeface="+mn-lt"/>
              </a:rPr>
              <a:t>complexă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 err="1"/>
          </a:p>
        </p:txBody>
      </p:sp>
    </p:spTree>
    <p:extLst>
      <p:ext uri="{BB962C8B-B14F-4D97-AF65-F5344CB8AC3E}">
        <p14:creationId xmlns:p14="http://schemas.microsoft.com/office/powerpoint/2010/main" val="24866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949-440C-6DD3-382F-60970AF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Analiza Top-n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BEA7-27F0-6FD0-7A08-28831573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  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aflarea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primelor</a:t>
            </a:r>
            <a:r>
              <a:rPr lang="en-US">
                <a:ea typeface="+mn-lt"/>
                <a:cs typeface="+mn-lt"/>
              </a:rPr>
              <a:t> n </a:t>
            </a:r>
            <a:r>
              <a:rPr lang="en-US" err="1">
                <a:ea typeface="+mn-lt"/>
                <a:cs typeface="+mn-lt"/>
              </a:rPr>
              <a:t>rezultate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cereri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funcția</a:t>
            </a:r>
            <a:r>
              <a:rPr lang="en-US" b="1">
                <a:ea typeface="+mn-lt"/>
                <a:cs typeface="+mn-lt"/>
              </a:rPr>
              <a:t>  ROWNUM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Aceasta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returnează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numărul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ordine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rezultat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Condiția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această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funcție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trebuie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aplicată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asupra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mulțimi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ordonate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înregistrări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8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290-F3EB-E367-4072-57EC6F87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Exemplu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07E4-3884-30C8-2F80-E08F6386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 Să se </a:t>
            </a:r>
            <a:r>
              <a:rPr lang="en-US" err="1">
                <a:ea typeface="+mn-lt"/>
                <a:cs typeface="+mn-lt"/>
              </a:rPr>
              <a:t>detemine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primii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cei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bine </a:t>
            </a:r>
            <a:r>
              <a:rPr lang="en-US" err="1">
                <a:ea typeface="+mn-lt"/>
                <a:cs typeface="+mn-lt"/>
              </a:rPr>
              <a:t>plătiţi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angajaţi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SELECT * FROM (SELECT * FROM employees ORDER BY salary DESC)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WHERE ROWNUM &lt; 11;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924F-AC8F-DFA7-C6CF-F58F7A19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26" y="365125"/>
            <a:ext cx="10459674" cy="724352"/>
          </a:xfrm>
        </p:spPr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Categorii</a:t>
            </a:r>
            <a:r>
              <a:rPr lang="en-US">
                <a:ea typeface="Calibri Light"/>
                <a:cs typeface="Calibri Light"/>
              </a:rPr>
              <a:t> de </a:t>
            </a:r>
            <a:r>
              <a:rPr lang="en-US" err="1">
                <a:ea typeface="Calibri Light"/>
                <a:cs typeface="Calibri Light"/>
              </a:rPr>
              <a:t>instrucțiuni</a:t>
            </a:r>
            <a:r>
              <a:rPr lang="en-US">
                <a:ea typeface="Calibri Light"/>
                <a:cs typeface="Calibri Light"/>
              </a:rPr>
              <a:t> SQL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CC4C-CFA3-ABB8-C413-0C3AB5F5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89"/>
            <a:ext cx="10515600" cy="5085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Instrucțiunile</a:t>
            </a:r>
            <a:r>
              <a:rPr lang="en-US">
                <a:ea typeface="+mn-lt"/>
                <a:cs typeface="+mn-lt"/>
              </a:rPr>
              <a:t> SQL sunt </a:t>
            </a:r>
            <a:r>
              <a:rPr lang="en-US" err="1">
                <a:ea typeface="+mn-lt"/>
                <a:cs typeface="+mn-lt"/>
              </a:rPr>
              <a:t>împărțite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categorii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după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funcțiile</a:t>
            </a:r>
            <a:r>
              <a:rPr lang="en-US">
                <a:ea typeface="+mn-lt"/>
                <a:cs typeface="+mn-lt"/>
              </a:rPr>
              <a:t> pe care le </a:t>
            </a:r>
            <a:r>
              <a:rPr lang="en-US" err="1">
                <a:ea typeface="+mn-lt"/>
                <a:cs typeface="+mn-lt"/>
              </a:rPr>
              <a:t>îndeplinesc</a:t>
            </a:r>
            <a:r>
              <a:rPr lang="en-US">
                <a:ea typeface="+mn-lt"/>
                <a:cs typeface="+mn-lt"/>
              </a:rPr>
              <a:t>.  </a:t>
            </a:r>
            <a:r>
              <a:rPr lang="en-US" err="1">
                <a:ea typeface="+mn-lt"/>
                <a:cs typeface="+mn-lt"/>
              </a:rPr>
              <a:t>Categoriile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instrucțiuni</a:t>
            </a:r>
            <a:r>
              <a:rPr lang="en-US">
                <a:ea typeface="+mn-lt"/>
                <a:cs typeface="+mn-lt"/>
              </a:rPr>
              <a:t> sunt: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• </a:t>
            </a:r>
            <a:r>
              <a:rPr lang="en-US" err="1">
                <a:ea typeface="+mn-lt"/>
                <a:cs typeface="+mn-lt"/>
              </a:rPr>
              <a:t>Limbajul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definire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datelor</a:t>
            </a:r>
            <a:r>
              <a:rPr lang="en-US">
                <a:ea typeface="+mn-lt"/>
                <a:cs typeface="+mn-lt"/>
              </a:rPr>
              <a:t> (DDL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LDD – Data Definition Language)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Limbajul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interogare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datelor</a:t>
            </a:r>
            <a:r>
              <a:rPr lang="en-US">
                <a:ea typeface="+mn-lt"/>
                <a:cs typeface="+mn-lt"/>
              </a:rPr>
              <a:t> (DQL-Data Query Language)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Limbajul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manipulare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datelor</a:t>
            </a:r>
            <a:r>
              <a:rPr lang="en-US">
                <a:ea typeface="+mn-lt"/>
                <a:cs typeface="+mn-lt"/>
              </a:rPr>
              <a:t> (DML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LMD - Data Manipulation Language)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Limbajul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datelor</a:t>
            </a:r>
            <a:r>
              <a:rPr lang="en-US">
                <a:ea typeface="+mn-lt"/>
                <a:cs typeface="+mn-lt"/>
              </a:rPr>
              <a:t> (DCL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LCD–Data Control Language)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Comenzile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tranzacțiilor</a:t>
            </a:r>
            <a:r>
              <a:rPr lang="en-US">
                <a:ea typeface="+mn-lt"/>
                <a:cs typeface="+mn-lt"/>
              </a:rPr>
              <a:t> (Transaction Control Commands)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6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037E-A894-0076-685A-45083C10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 </a:t>
            </a:r>
            <a:r>
              <a:rPr lang="en-US" err="1">
                <a:ea typeface="+mj-lt"/>
                <a:cs typeface="+mj-lt"/>
              </a:rPr>
              <a:t>Limbajul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manipulare</a:t>
            </a:r>
            <a:r>
              <a:rPr lang="en-US">
                <a:ea typeface="+mj-lt"/>
                <a:cs typeface="+mj-lt"/>
              </a:rPr>
              <a:t> a </a:t>
            </a:r>
            <a:r>
              <a:rPr lang="en-US" err="1">
                <a:ea typeface="+mj-lt"/>
                <a:cs typeface="+mj-lt"/>
              </a:rPr>
              <a:t>datelor</a:t>
            </a:r>
            <a:r>
              <a:rPr lang="en-US">
                <a:ea typeface="+mj-lt"/>
                <a:cs typeface="+mj-lt"/>
              </a:rPr>
              <a:t> (LMD)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59A-22E0-C706-79ED-841D074B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C0C4A-CDFB-AF7B-34D6-96FD056D13AE}"/>
              </a:ext>
            </a:extLst>
          </p:cNvPr>
          <p:cNvSpPr txBox="1"/>
          <p:nvPr/>
        </p:nvSpPr>
        <p:spPr>
          <a:xfrm>
            <a:off x="1040167" y="1528439"/>
            <a:ext cx="84618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 </a:t>
            </a:r>
            <a:r>
              <a:rPr lang="en-US" sz="2400" err="1"/>
              <a:t>Comenzile</a:t>
            </a:r>
            <a:r>
              <a:rPr lang="en-US" sz="2400"/>
              <a:t> SQL care </a:t>
            </a:r>
            <a:r>
              <a:rPr lang="en-US" sz="2400" err="1"/>
              <a:t>alcătuiesc</a:t>
            </a:r>
            <a:r>
              <a:rPr lang="en-US" sz="2400"/>
              <a:t> LMD permit:</a:t>
            </a:r>
            <a:endParaRPr lang="en-US" sz="2400">
              <a:cs typeface="Calibri"/>
            </a:endParaRPr>
          </a:p>
          <a:p>
            <a:r>
              <a:rPr lang="en-US" sz="2400"/>
              <a:t>➢ </a:t>
            </a:r>
            <a:r>
              <a:rPr lang="en-US" sz="2400" err="1"/>
              <a:t>regăsirea</a:t>
            </a:r>
            <a:r>
              <a:rPr lang="en-US" sz="2400"/>
              <a:t> </a:t>
            </a:r>
            <a:r>
              <a:rPr lang="en-US" sz="2400" err="1"/>
              <a:t>datelor</a:t>
            </a:r>
            <a:r>
              <a:rPr lang="en-US" sz="2400"/>
              <a:t> (SELECT);</a:t>
            </a:r>
            <a:endParaRPr lang="en-US" sz="2400">
              <a:cs typeface="Calibri"/>
            </a:endParaRPr>
          </a:p>
          <a:p>
            <a:r>
              <a:rPr lang="en-US" sz="2400"/>
              <a:t>➢ </a:t>
            </a:r>
            <a:r>
              <a:rPr lang="en-US" sz="2400" err="1"/>
              <a:t>adăugarea</a:t>
            </a:r>
            <a:r>
              <a:rPr lang="en-US" sz="2400"/>
              <a:t> de </a:t>
            </a:r>
            <a:r>
              <a:rPr lang="en-US" sz="2400" err="1"/>
              <a:t>noi</a:t>
            </a:r>
            <a:r>
              <a:rPr lang="en-US" sz="2400"/>
              <a:t> </a:t>
            </a:r>
            <a:r>
              <a:rPr lang="en-US" sz="2400" err="1"/>
              <a:t>înregistrări</a:t>
            </a:r>
            <a:r>
              <a:rPr lang="en-US" sz="2400"/>
              <a:t> (INSERT);</a:t>
            </a:r>
            <a:endParaRPr lang="en-US" sz="2400">
              <a:cs typeface="Calibri"/>
            </a:endParaRPr>
          </a:p>
          <a:p>
            <a:r>
              <a:rPr lang="en-US" sz="2400"/>
              <a:t>➢ </a:t>
            </a:r>
            <a:r>
              <a:rPr lang="en-US" sz="2400" err="1"/>
              <a:t>modificarea</a:t>
            </a:r>
            <a:r>
              <a:rPr lang="en-US" sz="2400"/>
              <a:t> </a:t>
            </a:r>
            <a:r>
              <a:rPr lang="en-US" sz="2400" err="1"/>
              <a:t>valorilor</a:t>
            </a:r>
            <a:r>
              <a:rPr lang="en-US" sz="2400"/>
              <a:t> </a:t>
            </a:r>
            <a:r>
              <a:rPr lang="en-US" sz="2400" err="1"/>
              <a:t>coloanelor</a:t>
            </a:r>
            <a:r>
              <a:rPr lang="en-US" sz="2400"/>
              <a:t> din </a:t>
            </a:r>
            <a:r>
              <a:rPr lang="en-US" sz="2400" err="1"/>
              <a:t>înregistrările</a:t>
            </a:r>
            <a:r>
              <a:rPr lang="en-US" sz="2400"/>
              <a:t> </a:t>
            </a:r>
            <a:r>
              <a:rPr lang="en-US" sz="2400" err="1"/>
              <a:t>existente</a:t>
            </a:r>
            <a:r>
              <a:rPr lang="en-US" sz="2400"/>
              <a:t> (UPDATE);</a:t>
            </a:r>
            <a:endParaRPr lang="en-US" sz="2400">
              <a:cs typeface="Calibri"/>
            </a:endParaRPr>
          </a:p>
          <a:p>
            <a:r>
              <a:rPr lang="en-US" sz="2400"/>
              <a:t>➢ </a:t>
            </a:r>
            <a:r>
              <a:rPr lang="en-US" sz="2400" err="1"/>
              <a:t>adăugarea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 </a:t>
            </a:r>
            <a:r>
              <a:rPr lang="en-US" sz="2400" err="1"/>
              <a:t>modificarea</a:t>
            </a:r>
            <a:r>
              <a:rPr lang="en-US" sz="2400"/>
              <a:t> </a:t>
            </a:r>
            <a:r>
              <a:rPr lang="en-US" sz="2400" err="1"/>
              <a:t>condiţionată</a:t>
            </a:r>
            <a:r>
              <a:rPr lang="en-US" sz="2400"/>
              <a:t> de </a:t>
            </a:r>
            <a:r>
              <a:rPr lang="en-US" sz="2400" err="1"/>
              <a:t>înregistrări</a:t>
            </a:r>
            <a:r>
              <a:rPr lang="en-US" sz="2400"/>
              <a:t> (MERGE);</a:t>
            </a:r>
            <a:endParaRPr lang="en-US" sz="2400">
              <a:cs typeface="Calibri"/>
            </a:endParaRPr>
          </a:p>
          <a:p>
            <a:r>
              <a:rPr lang="en-US" sz="2400"/>
              <a:t>➢ </a:t>
            </a:r>
            <a:r>
              <a:rPr lang="en-US" sz="2400" err="1"/>
              <a:t>suprimarea</a:t>
            </a:r>
            <a:r>
              <a:rPr lang="en-US" sz="2400"/>
              <a:t> de </a:t>
            </a:r>
            <a:r>
              <a:rPr lang="en-US" sz="2400" err="1"/>
              <a:t>înregistrări</a:t>
            </a:r>
            <a:r>
              <a:rPr lang="en-US" sz="2400"/>
              <a:t> (DELETE).</a:t>
            </a:r>
          </a:p>
          <a:p>
            <a:endParaRPr lang="en-US" sz="2400">
              <a:ea typeface="Calibri" panose="020F0502020204030204"/>
              <a:cs typeface="Calibri"/>
            </a:endParaRPr>
          </a:p>
          <a:p>
            <a:r>
              <a:rPr lang="en-US" sz="2400" b="1" err="1">
                <a:ea typeface="+mn-lt"/>
                <a:cs typeface="+mn-lt"/>
              </a:rPr>
              <a:t>Tranzacţia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este</a:t>
            </a:r>
            <a:r>
              <a:rPr lang="en-US" sz="2400">
                <a:ea typeface="+mn-lt"/>
                <a:cs typeface="+mn-lt"/>
              </a:rPr>
              <a:t> o </a:t>
            </a:r>
            <a:r>
              <a:rPr lang="en-US" sz="2400" err="1">
                <a:ea typeface="+mn-lt"/>
                <a:cs typeface="+mn-lt"/>
              </a:rPr>
              <a:t>unitate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logică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lucru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constituită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dintr</a:t>
            </a:r>
            <a:r>
              <a:rPr lang="en-US" sz="2400">
                <a:ea typeface="+mn-lt"/>
                <a:cs typeface="+mn-lt"/>
              </a:rPr>
              <a:t>-o </a:t>
            </a:r>
            <a:r>
              <a:rPr lang="en-US" sz="2400" err="1">
                <a:ea typeface="+mn-lt"/>
                <a:cs typeface="+mn-lt"/>
              </a:rPr>
              <a:t>secvenţă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comenzi</a:t>
            </a:r>
            <a:r>
              <a:rPr lang="en-US" sz="2400">
                <a:ea typeface="+mn-lt"/>
                <a:cs typeface="+mn-lt"/>
              </a:rPr>
              <a:t> care </a:t>
            </a:r>
            <a:r>
              <a:rPr lang="en-US" sz="2400" err="1">
                <a:ea typeface="+mn-lt"/>
                <a:cs typeface="+mn-lt"/>
              </a:rPr>
              <a:t>trebuie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să</a:t>
            </a:r>
            <a:r>
              <a:rPr lang="en-US" sz="2400">
                <a:ea typeface="+mn-lt"/>
                <a:cs typeface="+mn-lt"/>
              </a:rPr>
              <a:t> se execute atomic (ca un </a:t>
            </a:r>
            <a:r>
              <a:rPr lang="en-US" sz="2400" err="1">
                <a:ea typeface="+mn-lt"/>
                <a:cs typeface="+mn-lt"/>
              </a:rPr>
              <a:t>întreg</a:t>
            </a:r>
            <a:r>
              <a:rPr lang="en-US" sz="2400">
                <a:ea typeface="+mn-lt"/>
                <a:cs typeface="+mn-lt"/>
              </a:rPr>
              <a:t>) </a:t>
            </a:r>
            <a:r>
              <a:rPr lang="en-US" sz="2400" err="1">
                <a:ea typeface="+mn-lt"/>
                <a:cs typeface="+mn-lt"/>
              </a:rPr>
              <a:t>pentru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menţine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consistenţa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bazei</a:t>
            </a:r>
            <a:r>
              <a:rPr lang="en-US" sz="2400">
                <a:ea typeface="+mn-lt"/>
                <a:cs typeface="+mn-lt"/>
              </a:rPr>
              <a:t> de date.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24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B23-DAD8-EF84-9B05-D20A703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endParaRPr lang="en-US" sz="2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8B31-23F8-ADA2-E69E-E94F65B9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90" y="259680"/>
            <a:ext cx="10606480" cy="528111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3000" err="1">
                <a:ea typeface="+mn-lt"/>
                <a:cs typeface="+mn-lt"/>
              </a:rPr>
              <a:t>Comenzile</a:t>
            </a:r>
            <a:r>
              <a:rPr lang="en-US" sz="3000">
                <a:ea typeface="+mn-lt"/>
                <a:cs typeface="+mn-lt"/>
              </a:rPr>
              <a:t> SQL care </a:t>
            </a:r>
            <a:r>
              <a:rPr lang="en-US" sz="3000" err="1">
                <a:ea typeface="+mn-lt"/>
                <a:cs typeface="+mn-lt"/>
              </a:rPr>
              <a:t>alcătuiesc</a:t>
            </a:r>
            <a:r>
              <a:rPr lang="en-US" sz="3000">
                <a:ea typeface="+mn-lt"/>
                <a:cs typeface="+mn-lt"/>
              </a:rPr>
              <a:t> LCD sunt:(Limbajul de control al datelor)</a:t>
            </a:r>
            <a:endParaRPr lang="en-US"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sz="30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ROLLBACK </a:t>
            </a:r>
            <a:r>
              <a:rPr lang="en-US" sz="3000" err="1">
                <a:ea typeface="+mn-lt"/>
                <a:cs typeface="+mn-lt"/>
              </a:rPr>
              <a:t>pentru</a:t>
            </a:r>
            <a:r>
              <a:rPr lang="en-US" sz="3000">
                <a:ea typeface="+mn-lt"/>
                <a:cs typeface="+mn-lt"/>
              </a:rPr>
              <a:t> a </a:t>
            </a:r>
            <a:r>
              <a:rPr lang="en-US" sz="3000" err="1">
                <a:ea typeface="+mn-lt"/>
                <a:cs typeface="+mn-lt"/>
              </a:rPr>
              <a:t>renunţa</a:t>
            </a:r>
            <a:r>
              <a:rPr lang="en-US" sz="3000">
                <a:ea typeface="+mn-lt"/>
                <a:cs typeface="+mn-lt"/>
              </a:rPr>
              <a:t> la </a:t>
            </a:r>
            <a:r>
              <a:rPr lang="en-US" sz="3000" err="1">
                <a:ea typeface="+mn-lt"/>
                <a:cs typeface="+mn-lt"/>
              </a:rPr>
              <a:t>modificările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aflate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aşteptare</a:t>
            </a:r>
            <a:r>
              <a:rPr lang="en-US" sz="3000">
                <a:ea typeface="+mn-lt"/>
                <a:cs typeface="+mn-lt"/>
              </a:rPr>
              <a:t> se </a:t>
            </a:r>
            <a:r>
              <a:rPr lang="en-US" sz="3000" err="1">
                <a:ea typeface="+mn-lt"/>
                <a:cs typeface="+mn-lt"/>
              </a:rPr>
              <a:t>utilizează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instrucţiunea</a:t>
            </a:r>
            <a:r>
              <a:rPr lang="en-US" sz="3000">
                <a:ea typeface="+mn-lt"/>
                <a:cs typeface="+mn-lt"/>
              </a:rPr>
              <a:t> ROLLBACK.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urma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execuţiei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acesteia</a:t>
            </a:r>
            <a:r>
              <a:rPr lang="en-US" sz="3000">
                <a:ea typeface="+mn-lt"/>
                <a:cs typeface="+mn-lt"/>
              </a:rPr>
              <a:t>, se </a:t>
            </a:r>
            <a:r>
              <a:rPr lang="en-US" sz="3000" err="1">
                <a:ea typeface="+mn-lt"/>
                <a:cs typeface="+mn-lt"/>
              </a:rPr>
              <a:t>încheie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tranzacţia</a:t>
            </a:r>
            <a:r>
              <a:rPr lang="en-US" sz="3000">
                <a:ea typeface="+mn-lt"/>
                <a:cs typeface="+mn-lt"/>
              </a:rPr>
              <a:t>, se </a:t>
            </a:r>
            <a:r>
              <a:rPr lang="en-US" sz="3000" err="1">
                <a:ea typeface="+mn-lt"/>
                <a:cs typeface="+mn-lt"/>
              </a:rPr>
              <a:t>anulează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modificările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asupra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datelor</a:t>
            </a:r>
            <a:r>
              <a:rPr lang="en-US" sz="3000">
                <a:ea typeface="+mn-lt"/>
                <a:cs typeface="+mn-lt"/>
              </a:rPr>
              <a:t>, se </a:t>
            </a:r>
            <a:r>
              <a:rPr lang="en-US" sz="3000" err="1">
                <a:ea typeface="+mn-lt"/>
                <a:cs typeface="+mn-lt"/>
              </a:rPr>
              <a:t>restaurează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starea</a:t>
            </a:r>
            <a:r>
              <a:rPr lang="en-US" sz="3000">
                <a:ea typeface="+mn-lt"/>
                <a:cs typeface="+mn-lt"/>
              </a:rPr>
              <a:t> lor </a:t>
            </a:r>
            <a:r>
              <a:rPr lang="en-US" sz="3000" err="1">
                <a:ea typeface="+mn-lt"/>
                <a:cs typeface="+mn-lt"/>
              </a:rPr>
              <a:t>precedentă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şi</a:t>
            </a:r>
            <a:r>
              <a:rPr lang="en-US" sz="3000">
                <a:ea typeface="+mn-lt"/>
                <a:cs typeface="+mn-lt"/>
              </a:rPr>
              <a:t> se </a:t>
            </a:r>
            <a:r>
              <a:rPr lang="en-US" sz="3000" err="1">
                <a:ea typeface="+mn-lt"/>
                <a:cs typeface="+mn-lt"/>
              </a:rPr>
              <a:t>eliberează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blocările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asupra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liniilor</a:t>
            </a:r>
            <a:r>
              <a:rPr lang="en-US" sz="3000"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COMMIT </a:t>
            </a:r>
            <a:r>
              <a:rPr lang="en-US" sz="3000" err="1">
                <a:ea typeface="+mn-lt"/>
                <a:cs typeface="+mn-lt"/>
              </a:rPr>
              <a:t>determină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încheierea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tranzacţiei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curente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şi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permanentizarea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modificărilor</a:t>
            </a:r>
            <a:r>
              <a:rPr lang="en-US" sz="3000">
                <a:ea typeface="+mn-lt"/>
                <a:cs typeface="+mn-lt"/>
              </a:rPr>
              <a:t> care au </a:t>
            </a:r>
            <a:r>
              <a:rPr lang="en-US" sz="3000" err="1">
                <a:ea typeface="+mn-lt"/>
                <a:cs typeface="+mn-lt"/>
              </a:rPr>
              <a:t>intervenit</a:t>
            </a:r>
            <a:r>
              <a:rPr lang="en-US" sz="3000">
                <a:ea typeface="+mn-lt"/>
                <a:cs typeface="+mn-lt"/>
              </a:rPr>
              <a:t> pe </a:t>
            </a:r>
            <a:r>
              <a:rPr lang="en-US" sz="3000" err="1">
                <a:ea typeface="+mn-lt"/>
                <a:cs typeface="+mn-lt"/>
              </a:rPr>
              <a:t>parcursul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acesteia</a:t>
            </a:r>
            <a:r>
              <a:rPr lang="en-US" sz="3000">
                <a:ea typeface="+mn-lt"/>
                <a:cs typeface="+mn-lt"/>
              </a:rPr>
              <a:t>. </a:t>
            </a:r>
            <a:r>
              <a:rPr lang="en-US" sz="3000" err="1">
                <a:ea typeface="+mn-lt"/>
                <a:cs typeface="+mn-lt"/>
              </a:rPr>
              <a:t>Instrucţiunea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suprimă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toate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punctele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intermediare</a:t>
            </a:r>
            <a:r>
              <a:rPr lang="en-US" sz="3000">
                <a:ea typeface="+mn-lt"/>
                <a:cs typeface="+mn-lt"/>
              </a:rPr>
              <a:t> definite 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tranzacţie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şi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eliberează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blocările</a:t>
            </a:r>
            <a:r>
              <a:rPr lang="en-US" sz="3000">
                <a:ea typeface="+mn-lt"/>
                <a:cs typeface="+mn-lt"/>
              </a:rPr>
              <a:t> </a:t>
            </a:r>
            <a:r>
              <a:rPr lang="en-US" sz="3000" err="1">
                <a:ea typeface="+mn-lt"/>
                <a:cs typeface="+mn-lt"/>
              </a:rPr>
              <a:t>tranzacţiei</a:t>
            </a:r>
            <a:r>
              <a:rPr lang="en-US" sz="3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anose="020B0604020202020204" pitchFamily="34" charset="0"/>
              <a:buChar char="q"/>
            </a:pPr>
            <a:r>
              <a:rPr lang="en-US" sz="3000">
                <a:ea typeface="+mn-lt"/>
                <a:cs typeface="+mn-lt"/>
              </a:rPr>
              <a:t>SAVEPOINT – </a:t>
            </a:r>
            <a:r>
              <a:rPr lang="en-US" sz="3000" err="1">
                <a:ea typeface="+mn-lt"/>
                <a:cs typeface="+mn-lt"/>
              </a:rPr>
              <a:t>instrucţiunea</a:t>
            </a:r>
            <a:r>
              <a:rPr lang="en-US" sz="3000">
                <a:ea typeface="+mn-lt"/>
                <a:cs typeface="+mn-lt"/>
              </a:rPr>
              <a:t> SAVEPOINT </a:t>
            </a:r>
            <a:r>
              <a:rPr lang="en-US" sz="3000" err="1">
                <a:ea typeface="+mn-lt"/>
                <a:cs typeface="+mn-lt"/>
              </a:rPr>
              <a:t>marchează</a:t>
            </a:r>
            <a:r>
              <a:rPr lang="en-US" sz="3000">
                <a:ea typeface="+mn-lt"/>
                <a:cs typeface="+mn-lt"/>
              </a:rPr>
              <a:t> un </a:t>
            </a:r>
            <a:r>
              <a:rPr lang="en-US" sz="3000" err="1">
                <a:ea typeface="+mn-lt"/>
                <a:cs typeface="+mn-lt"/>
              </a:rPr>
              <a:t>punct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intermediar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procesarea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tranzacţiei</a:t>
            </a:r>
            <a:r>
              <a:rPr lang="en-US" sz="3000">
                <a:ea typeface="+mn-lt"/>
                <a:cs typeface="+mn-lt"/>
              </a:rPr>
              <a:t>. 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acest</a:t>
            </a:r>
            <a:r>
              <a:rPr lang="en-US" sz="3000">
                <a:ea typeface="+mn-lt"/>
                <a:cs typeface="+mn-lt"/>
              </a:rPr>
              <a:t> mod </a:t>
            </a:r>
            <a:r>
              <a:rPr lang="en-US" sz="3000" err="1">
                <a:ea typeface="+mn-lt"/>
                <a:cs typeface="+mn-lt"/>
              </a:rPr>
              <a:t>este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posibilă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împărţirea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tranzacţiei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în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subtranzacţii</a:t>
            </a:r>
            <a:r>
              <a:rPr lang="en-US" sz="3000">
                <a:ea typeface="+mn-lt"/>
                <a:cs typeface="+mn-lt"/>
              </a:rPr>
              <a:t>. </a:t>
            </a:r>
            <a:r>
              <a:rPr lang="en-US" sz="3000" err="1">
                <a:ea typeface="+mn-lt"/>
                <a:cs typeface="+mn-lt"/>
              </a:rPr>
              <a:t>Această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instrucţiune</a:t>
            </a:r>
            <a:r>
              <a:rPr lang="en-US" sz="3000">
                <a:ea typeface="+mn-lt"/>
                <a:cs typeface="+mn-lt"/>
              </a:rPr>
              <a:t> nu face </a:t>
            </a:r>
            <a:r>
              <a:rPr lang="en-US" sz="3000" err="1">
                <a:ea typeface="+mn-lt"/>
                <a:cs typeface="+mn-lt"/>
              </a:rPr>
              <a:t>parte</a:t>
            </a:r>
            <a:r>
              <a:rPr lang="en-US" sz="3000">
                <a:ea typeface="+mn-lt"/>
                <a:cs typeface="+mn-lt"/>
              </a:rPr>
              <a:t> din </a:t>
            </a:r>
            <a:r>
              <a:rPr lang="en-US" sz="3000" err="1">
                <a:ea typeface="+mn-lt"/>
                <a:cs typeface="+mn-lt"/>
              </a:rPr>
              <a:t>standardul</a:t>
            </a:r>
            <a:r>
              <a:rPr lang="en-US" sz="3000">
                <a:ea typeface="+mn-lt"/>
                <a:cs typeface="+mn-lt"/>
              </a:rPr>
              <a:t> ANSI al </a:t>
            </a:r>
            <a:r>
              <a:rPr lang="en-US" sz="3000" err="1">
                <a:ea typeface="+mn-lt"/>
                <a:cs typeface="+mn-lt"/>
              </a:rPr>
              <a:t>limbajului</a:t>
            </a:r>
            <a:r>
              <a:rPr lang="en-US" sz="3000">
                <a:ea typeface="+mn-lt"/>
                <a:cs typeface="+mn-lt"/>
              </a:rPr>
              <a:t> SQL.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29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2FA5-D10D-3E0C-A8CE-C9E726B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Comanda</a:t>
            </a:r>
            <a:r>
              <a:rPr lang="en-US">
                <a:ea typeface="+mj-lt"/>
                <a:cs typeface="+mj-lt"/>
              </a:rPr>
              <a:t> INSERT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B259-74DA-6F7D-0E33-6BA00117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Inserări</a:t>
            </a:r>
            <a:r>
              <a:rPr lang="en-US" i="1">
                <a:ea typeface="+mn-lt"/>
                <a:cs typeface="+mn-lt"/>
              </a:rPr>
              <a:t> mono-</a:t>
            </a:r>
            <a:r>
              <a:rPr lang="en-US" i="1" err="1">
                <a:ea typeface="+mn-lt"/>
                <a:cs typeface="+mn-lt"/>
              </a:rPr>
              <a:t>tabel</a:t>
            </a:r>
            <a:endParaRPr lang="en-US" i="1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Comanda</a:t>
            </a:r>
            <a:r>
              <a:rPr lang="en-US">
                <a:ea typeface="+mn-lt"/>
                <a:cs typeface="+mn-lt"/>
              </a:rPr>
              <a:t> INSERT are </a:t>
            </a:r>
            <a:r>
              <a:rPr lang="en-US" err="1">
                <a:ea typeface="+mn-lt"/>
                <a:cs typeface="+mn-lt"/>
              </a:rPr>
              <a:t>următoarea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sintaxă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simplificată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INSERT INTO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obiect</a:t>
            </a:r>
            <a:r>
              <a:rPr lang="en-US">
                <a:ea typeface="+mn-lt"/>
                <a:cs typeface="+mn-lt"/>
              </a:rPr>
              <a:t> [</a:t>
            </a:r>
            <a:r>
              <a:rPr lang="en-US" b="1">
                <a:ea typeface="+mn-lt"/>
                <a:cs typeface="+mn-lt"/>
              </a:rPr>
              <a:t>AS</a:t>
            </a:r>
            <a:r>
              <a:rPr lang="en-US">
                <a:ea typeface="+mn-lt"/>
                <a:cs typeface="+mn-lt"/>
              </a:rPr>
              <a:t> alias] [ (</a:t>
            </a:r>
            <a:r>
              <a:rPr lang="en-US" err="1">
                <a:ea typeface="+mn-lt"/>
                <a:cs typeface="+mn-lt"/>
              </a:rPr>
              <a:t>nume_coloană</a:t>
            </a:r>
            <a:r>
              <a:rPr lang="en-US">
                <a:ea typeface="+mn-lt"/>
                <a:cs typeface="+mn-lt"/>
              </a:rPr>
              <a:t> [, </a:t>
            </a:r>
            <a:r>
              <a:rPr lang="en-US" err="1">
                <a:ea typeface="+mn-lt"/>
                <a:cs typeface="+mn-lt"/>
              </a:rPr>
              <a:t>nume_coloană</a:t>
            </a:r>
            <a:r>
              <a:rPr lang="en-US">
                <a:ea typeface="+mn-lt"/>
                <a:cs typeface="+mn-lt"/>
              </a:rPr>
              <a:t> …] ) ]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{</a:t>
            </a:r>
            <a:r>
              <a:rPr lang="en-US" b="1">
                <a:ea typeface="+mn-lt"/>
                <a:cs typeface="+mn-lt"/>
              </a:rPr>
              <a:t>VALUES </a:t>
            </a:r>
            <a:r>
              <a:rPr lang="en-US">
                <a:ea typeface="+mn-lt"/>
                <a:cs typeface="+mn-lt"/>
              </a:rPr>
              <a:t>( {expr | DEFAULT} [, {expr | DEFAULT} …] 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| </a:t>
            </a:r>
            <a:r>
              <a:rPr lang="en-US" b="1" err="1">
                <a:ea typeface="+mn-lt"/>
                <a:cs typeface="+mn-lt"/>
              </a:rPr>
              <a:t>subcerere</a:t>
            </a:r>
            <a:r>
              <a:rPr lang="en-US">
                <a:ea typeface="+mn-lt"/>
                <a:cs typeface="+mn-lt"/>
              </a:rPr>
              <a:t>}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649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847-F956-6A58-4EC7-4E35E577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Observațe-inserare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în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tabel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prin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subcereri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789E-9305-5CAC-9E95-F2955943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err="1">
                <a:ea typeface="+mn-lt"/>
                <a:cs typeface="+mn-lt"/>
              </a:rPr>
              <a:t>Subcererea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specificată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comanda</a:t>
            </a:r>
            <a:r>
              <a:rPr lang="en-US">
                <a:ea typeface="+mn-lt"/>
                <a:cs typeface="+mn-lt"/>
              </a:rPr>
              <a:t> INSERT </a:t>
            </a:r>
            <a:r>
              <a:rPr lang="en-US" err="1">
                <a:ea typeface="+mn-lt"/>
                <a:cs typeface="+mn-lt"/>
              </a:rPr>
              <a:t>returnează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linii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vor</a:t>
            </a:r>
            <a:r>
              <a:rPr lang="en-US">
                <a:ea typeface="+mn-lt"/>
                <a:cs typeface="+mn-lt"/>
              </a:rPr>
              <a:t> fi </a:t>
            </a:r>
            <a:r>
              <a:rPr lang="en-US" err="1">
                <a:ea typeface="+mn-lt"/>
                <a:cs typeface="+mn-lt"/>
              </a:rPr>
              <a:t>adăugate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tabel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Dacă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tabel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introduc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intermediul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subcereri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coloanele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SELECT </a:t>
            </a:r>
            <a:r>
              <a:rPr lang="en-US" err="1">
                <a:ea typeface="+mn-lt"/>
                <a:cs typeface="+mn-lt"/>
              </a:rPr>
              <a:t>trebuie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corespundă</a:t>
            </a:r>
            <a:r>
              <a:rPr lang="en-US">
                <a:ea typeface="+mn-lt"/>
                <a:cs typeface="+mn-lt"/>
              </a:rPr>
              <a:t>, ca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şi</a:t>
            </a:r>
            <a:r>
              <a:rPr lang="en-US">
                <a:ea typeface="+mn-lt"/>
                <a:cs typeface="+mn-lt"/>
              </a:rPr>
              <a:t> tip, </a:t>
            </a:r>
            <a:r>
              <a:rPr lang="en-US" err="1">
                <a:ea typeface="+mn-lt"/>
                <a:cs typeface="+mn-lt"/>
              </a:rPr>
              <a:t>celor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precizate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INTO.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absenţa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coloane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clauza</a:t>
            </a:r>
            <a:r>
              <a:rPr lang="en-US">
                <a:ea typeface="+mn-lt"/>
                <a:cs typeface="+mn-lt"/>
              </a:rPr>
              <a:t> INTO, </a:t>
            </a:r>
            <a:r>
              <a:rPr lang="en-US" err="1">
                <a:ea typeface="+mn-lt"/>
                <a:cs typeface="+mn-lt"/>
              </a:rPr>
              <a:t>subcererea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trebuie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furnizeze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fiecare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atribut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obiectului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destinaţie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respectând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ordinea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acestea</a:t>
            </a:r>
            <a:r>
              <a:rPr lang="en-US">
                <a:ea typeface="+mn-lt"/>
                <a:cs typeface="+mn-lt"/>
              </a:rPr>
              <a:t> au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definite.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5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79DD34-479C-4B83-A034-80217EDB9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E543E4-6C90-4DEA-BEB2-8F7E93CFF9ED}">
  <ds:schemaRefs>
    <ds:schemaRef ds:uri="e2531283-abbb-452d-8122-9513edb3c3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4C155A-E94C-4663-A4E0-7DE5B6CC05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Temă Office</vt:lpstr>
      <vt:lpstr>Clauza With, Analiza top_n,  Limbajul de manipulare a datelor (LMD)</vt:lpstr>
      <vt:lpstr>Clauza With</vt:lpstr>
      <vt:lpstr>Analiza Top-n</vt:lpstr>
      <vt:lpstr>Exemplu</vt:lpstr>
      <vt:lpstr>Categorii de instrucțiuni SQL</vt:lpstr>
      <vt:lpstr>  Limbajul de manipulare a datelor (LMD)</vt:lpstr>
      <vt:lpstr>               </vt:lpstr>
      <vt:lpstr>Comanda INSERT </vt:lpstr>
      <vt:lpstr>Observațe-inserare în tabel prin subcereri</vt:lpstr>
      <vt:lpstr>Observaţii (tipuri de date):</vt:lpstr>
      <vt:lpstr>Observaţii (erori):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2022-04-18T09:19:37Z</dcterms:created>
  <dcterms:modified xsi:type="dcterms:W3CDTF">2022-05-03T13:29:55Z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