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1800" dirty="0" smtClean="0">
                  <a:latin typeface="+mn-lt"/>
                  <a:cs typeface="Arial" pitchFamily="34" charset="0"/>
                </a:rPr>
                <a:t>Andrei </a:t>
              </a:r>
              <a:r>
                <a:rPr lang="en-US" sz="1800" dirty="0" err="1" smtClean="0">
                  <a:latin typeface="+mn-lt"/>
                  <a:cs typeface="Arial" pitchFamily="34" charset="0"/>
                </a:rPr>
                <a:t>Paun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13, 14, 15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12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 smtClean="0">
                <a:latin typeface="Arial"/>
                <a:cs typeface="Arial"/>
              </a:rPr>
              <a:t> -&gt; </a:t>
            </a:r>
            <a:r>
              <a:rPr lang="en-US" sz="2000" b="1" i="1" dirty="0" smtClean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</a:t>
            </a:r>
            <a:r>
              <a:rPr lang="en-US" sz="2000" b="1" i="1" dirty="0" smtClean="0">
                <a:latin typeface="Arial"/>
                <a:cs typeface="Arial"/>
              </a:rPr>
              <a:t>utable (optional)</a:t>
            </a:r>
            <a:r>
              <a:rPr lang="en-US" sz="2000" dirty="0" smtClean="0">
                <a:latin typeface="Arial"/>
                <a:cs typeface="Arial"/>
              </a:rPr>
              <a:t> – </a:t>
            </a:r>
            <a:r>
              <a:rPr lang="en-US" sz="2000" dirty="0" err="1" smtClean="0">
                <a:latin typeface="Arial"/>
                <a:cs typeface="Arial"/>
              </a:rPr>
              <a:t>permite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modificarea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parametrilor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</a:t>
            </a:r>
            <a:r>
              <a:rPr lang="en-US" sz="2000" b="1" i="1" dirty="0" smtClean="0">
                <a:latin typeface="Arial"/>
                <a:cs typeface="Arial"/>
              </a:rPr>
              <a:t>xception </a:t>
            </a:r>
            <a:r>
              <a:rPr lang="en-US" sz="2000" b="1" i="1" dirty="0">
                <a:latin typeface="Arial"/>
                <a:cs typeface="Arial"/>
              </a:rPr>
              <a:t>(optional</a:t>
            </a:r>
            <a:r>
              <a:rPr lang="en-US" sz="2000" b="1" i="1" dirty="0" smtClean="0">
                <a:latin typeface="Arial"/>
                <a:cs typeface="Arial"/>
              </a:rPr>
              <a:t>)</a:t>
            </a:r>
            <a:r>
              <a:rPr lang="en-US" sz="2000" dirty="0" smtClean="0">
                <a:latin typeface="Arial"/>
                <a:cs typeface="Arial"/>
              </a:rPr>
              <a:t> – a se </a:t>
            </a:r>
            <a:r>
              <a:rPr lang="en-US" sz="2000" dirty="0" err="1" smtClean="0">
                <a:latin typeface="Arial"/>
                <a:cs typeface="Arial"/>
              </a:rPr>
              <a:t>utiliza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 smtClean="0">
                <a:latin typeface="Arial"/>
                <a:cs typeface="Arial"/>
              </a:rPr>
              <a:t>noexcept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arunca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nicio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Expresiile</a:t>
            </a:r>
            <a:r>
              <a:rPr lang="en-US" sz="2000" dirty="0" smtClean="0">
                <a:latin typeface="Arial"/>
                <a:cs typeface="Arial"/>
              </a:rPr>
              <a:t> lambda pot “</a:t>
            </a:r>
            <a:r>
              <a:rPr lang="en-US" sz="2000" dirty="0" err="1" smtClean="0">
                <a:latin typeface="Arial"/>
                <a:cs typeface="Arial"/>
              </a:rPr>
              <a:t>captura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din program </a:t>
            </a:r>
            <a:r>
              <a:rPr lang="en-US" sz="2000" dirty="0" err="1" smtClean="0">
                <a:latin typeface="Arial"/>
                <a:cs typeface="Arial"/>
              </a:rPr>
              <a:t>sau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introduce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locale (</a:t>
            </a:r>
            <a:r>
              <a:rPr lang="en-US" sz="2000" dirty="0" err="1" smtClean="0">
                <a:latin typeface="Arial"/>
                <a:cs typeface="Arial"/>
              </a:rPr>
              <a:t>incepand</a:t>
            </a:r>
            <a:r>
              <a:rPr lang="en-US" sz="2000" dirty="0" smtClean="0">
                <a:latin typeface="Arial"/>
                <a:cs typeface="Arial"/>
              </a:rPr>
              <a:t> cu C++14).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transmise</a:t>
            </a:r>
            <a:r>
              <a:rPr lang="en-US" sz="2000" dirty="0" smtClean="0">
                <a:latin typeface="Arial"/>
                <a:cs typeface="Arial"/>
              </a:rPr>
              <a:t> cu &amp; </a:t>
            </a:r>
            <a:r>
              <a:rPr lang="en-US" sz="2000" dirty="0" err="1" smtClean="0">
                <a:latin typeface="Arial"/>
                <a:cs typeface="Arial"/>
              </a:rPr>
              <a:t>sunt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accesate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iar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celelalte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Setul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fara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semnifica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faptul</a:t>
            </a:r>
            <a:r>
              <a:rPr lang="en-US" sz="2000" dirty="0" smtClean="0">
                <a:latin typeface="Arial"/>
                <a:cs typeface="Arial"/>
              </a:rPr>
              <a:t> ca lambda nu </a:t>
            </a:r>
            <a:r>
              <a:rPr lang="en-US" sz="2000" dirty="0" err="1" smtClean="0">
                <a:latin typeface="Arial"/>
                <a:cs typeface="Arial"/>
              </a:rPr>
              <a:t>acceseaza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din </a:t>
            </a:r>
            <a:r>
              <a:rPr lang="en-US" sz="2000" dirty="0" err="1" smtClean="0">
                <a:latin typeface="Arial"/>
                <a:cs typeface="Arial"/>
              </a:rPr>
              <a:t>acelasi</a:t>
            </a:r>
            <a:r>
              <a:rPr lang="en-US" sz="2000" dirty="0" smtClean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 – </a:t>
            </a:r>
            <a:r>
              <a:rPr lang="en-US" sz="2000" b="1" dirty="0" err="1" smtClean="0">
                <a:latin typeface="Arial"/>
                <a:cs typeface="Arial"/>
              </a:rPr>
              <a:t>observatii</a:t>
            </a:r>
            <a:r>
              <a:rPr lang="en-US" sz="2000" b="1" dirty="0" smtClean="0">
                <a:latin typeface="Arial"/>
                <a:cs typeface="Arial"/>
              </a:rPr>
              <a:t> / </a:t>
            </a:r>
            <a:r>
              <a:rPr lang="en-US" sz="2000" b="1" dirty="0" err="1" smtClean="0">
                <a:latin typeface="Arial"/>
                <a:cs typeface="Arial"/>
              </a:rPr>
              <a:t>restrictii</a:t>
            </a:r>
            <a:endParaRPr lang="en-US" sz="2000" b="1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&amp;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=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>
                <a:latin typeface="Arial"/>
                <a:cs typeface="Arial"/>
              </a:rPr>
              <a:t>Cursul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13:</a:t>
            </a:r>
            <a:r>
              <a:rPr lang="en-US" sz="1100" dirty="0">
                <a:latin typeface="Arial"/>
                <a:cs typeface="Arial"/>
              </a:rPr>
              <a:t>	 	 	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dirty="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te a new document." ma:contentTypeScope="" ma:versionID="90718a6120eadde75bf6580786113ccd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7a2aff2692c456b68067359b9f07877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2260BF-F085-4873-B5A7-67D410817E9D}">
  <ds:schemaRefs>
    <ds:schemaRef ds:uri="2bd40c2f-03e0-439e-a85b-4cba827329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5492</Words>
  <Application>Microsoft Office PowerPoint</Application>
  <PresentationFormat>Custom</PresentationFormat>
  <Paragraphs>1558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10</cp:revision>
  <dcterms:modified xsi:type="dcterms:W3CDTF">2022-05-10T04:44:28Z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