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Controlul accesului la clasa de bază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Constructori, destructori şi moştenire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ți un document nou." ma:contentTypeScope="" ma:versionID="e56f8320b7e59897de7a2ee143909a88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6a708d4bc871be56f80780ff8176599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33C1DE-AF32-4A8E-93E5-C1B8C7164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40c2f-03e0-439e-a85b-4cba82732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384</cp:revision>
  <dcterms:created xsi:type="dcterms:W3CDTF">1601-01-01T00:00:00Z</dcterms:created>
  <dcterms:modified xsi:type="dcterms:W3CDTF">2022-03-21T17:19:52Z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