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3"/>
  </p:notesMasterIdLst>
  <p:sldIdLst>
    <p:sldId id="256" r:id="rId5"/>
    <p:sldId id="257" r:id="rId6"/>
    <p:sldId id="322" r:id="rId7"/>
    <p:sldId id="328" r:id="rId8"/>
    <p:sldId id="262" r:id="rId9"/>
    <p:sldId id="325" r:id="rId10"/>
    <p:sldId id="267" r:id="rId11"/>
    <p:sldId id="269" r:id="rId12"/>
    <p:sldId id="276" r:id="rId13"/>
    <p:sldId id="277" r:id="rId14"/>
    <p:sldId id="278" r:id="rId15"/>
    <p:sldId id="279" r:id="rId16"/>
    <p:sldId id="330" r:id="rId17"/>
    <p:sldId id="281" r:id="rId18"/>
    <p:sldId id="282" r:id="rId19"/>
    <p:sldId id="283" r:id="rId20"/>
    <p:sldId id="284" r:id="rId21"/>
    <p:sldId id="285" r:id="rId22"/>
    <p:sldId id="286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31" r:id="rId32"/>
    <p:sldId id="335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7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Derived1 d1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&lt;&lt;d1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Derived2 d2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d2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Derived3 d3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d3.f(); // return int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x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ambiguitate</a:t>
            </a:r>
            <a:r>
              <a:rPr lang="en-US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#include &lt;</a:t>
            </a:r>
            <a:r>
              <a:rPr lang="en-US" altLang="en-US" sz="1800" dirty="0" err="1"/>
              <a:t>iostream</a:t>
            </a:r>
            <a:r>
              <a:rPr lang="en-US" altLang="en-US" sz="1800" dirty="0"/>
              <a:t>&gt;</a:t>
            </a:r>
          </a:p>
          <a:p>
            <a:pPr marL="377979" indent="-377979"/>
            <a:r>
              <a:rPr lang="en-US" altLang="en-US" sz="1800" dirty="0"/>
              <a:t>using namespace std;</a:t>
            </a:r>
          </a:p>
          <a:p>
            <a:pPr marL="377979" indent="-377979"/>
            <a:r>
              <a:rPr lang="en-US" altLang="en-US" sz="1800" dirty="0" err="1"/>
              <a:t>enum</a:t>
            </a:r>
            <a:r>
              <a:rPr lang="en-US" altLang="en-US" sz="1800" dirty="0"/>
              <a:t> note { 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Csharp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Eflat</a:t>
            </a:r>
            <a:r>
              <a:rPr lang="en-US" altLang="en-US" sz="1800" dirty="0"/>
              <a:t> }; // Etc.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class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000"/>
                </a:solidFill>
              </a:rPr>
              <a:t>virtual</a:t>
            </a:r>
            <a:r>
              <a:rPr lang="en-US" altLang="en-US" sz="1800" dirty="0"/>
              <a:t>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"Instrument::play"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// Wind objects are Instruments</a:t>
            </a:r>
          </a:p>
          <a:p>
            <a:pPr marL="377979" indent="-377979"/>
            <a:r>
              <a:rPr lang="en-US" altLang="en-US" sz="1800" dirty="0"/>
              <a:t>// because they have the same interface:</a:t>
            </a:r>
          </a:p>
          <a:p>
            <a:pPr marL="377979" indent="-377979"/>
            <a:r>
              <a:rPr lang="en-US" altLang="en-US" sz="1800" dirty="0"/>
              <a:t>class Wind : public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// Override interface function:</a:t>
            </a:r>
          </a:p>
          <a:p>
            <a:pPr marL="377979" indent="-377979"/>
            <a:r>
              <a:rPr lang="en-US" altLang="en-US" sz="1800" dirty="0"/>
              <a:t> 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void tune(Instrument&amp;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{</a:t>
            </a:r>
          </a:p>
          <a:p>
            <a:pPr marL="377979" indent="-377979"/>
            <a:r>
              <a:rPr lang="en-US" altLang="en-US" sz="1800" dirty="0"/>
              <a:t>  // ...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 err="1"/>
              <a:t>i.play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);</a:t>
            </a:r>
          </a:p>
          <a:p>
            <a:pPr marL="377979" indent="-377979"/>
            <a:r>
              <a:rPr lang="en-US" altLang="en-US" sz="1800" dirty="0"/>
              <a:t>}</a:t>
            </a:r>
          </a:p>
          <a:p>
            <a:pPr marL="377979" indent="-377979"/>
            <a:endParaRPr lang="en-US" altLang="en-US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class Percussion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void play(note) const {</a:t>
            </a:r>
          </a:p>
          <a:p>
            <a:pPr marL="377979" indent="-377979"/>
            <a:r>
              <a:rPr lang="en-US" altLang="en-US" sz="1800" dirty="0"/>
              <a:t>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"Percussion::play"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Stringed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void play(note) const { </a:t>
            </a:r>
          </a:p>
          <a:p>
            <a:pPr marL="377979" indent="-377979"/>
            <a:r>
              <a:rPr lang="en-US" altLang="en-US" sz="1800" dirty="0"/>
              <a:t>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"Stringed::play"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Brass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void play(note) const { </a:t>
            </a:r>
          </a:p>
          <a:p>
            <a:pPr marL="377979" indent="-377979"/>
            <a:r>
              <a:rPr lang="en-US" altLang="en-US" sz="1800" dirty="0"/>
              <a:t>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"Brass::play"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}}; </a:t>
            </a:r>
          </a:p>
          <a:p>
            <a:pPr marL="377979" indent="-377979"/>
            <a:r>
              <a:rPr lang="en-US" altLang="en-US" sz="1800" dirty="0"/>
              <a:t>class Woodwind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 void play(note) const { </a:t>
            </a:r>
          </a:p>
          <a:p>
            <a:pPr marL="377979" indent="-377979"/>
            <a:r>
              <a:rPr lang="en-US" altLang="en-US" sz="1800" dirty="0"/>
              <a:t>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"Woodwind::play"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  <a:br>
              <a:rPr lang="en-US" altLang="en-US" sz="1800" dirty="0"/>
            </a:br>
            <a:endParaRPr lang="en-US" altLang="en-US" sz="1800" dirty="0"/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 err="1"/>
              <a:t>int</a:t>
            </a:r>
            <a:r>
              <a:rPr lang="en-US" altLang="en-US" sz="1800" dirty="0"/>
              <a:t> main() {</a:t>
            </a:r>
          </a:p>
          <a:p>
            <a:pPr marL="377979" indent="-377979"/>
            <a:r>
              <a:rPr lang="en-US" altLang="en-US" sz="1800" dirty="0"/>
              <a:t>   Wind flute; </a:t>
            </a:r>
          </a:p>
          <a:p>
            <a:pPr marL="377979" indent="-377979"/>
            <a:r>
              <a:rPr lang="en-US" altLang="en-US" sz="1800" dirty="0"/>
              <a:t>   Percussion drum; </a:t>
            </a:r>
          </a:p>
          <a:p>
            <a:pPr marL="377979" indent="-377979"/>
            <a:r>
              <a:rPr lang="en-US" altLang="en-US" sz="1800" dirty="0"/>
              <a:t>   Stringed violin; </a:t>
            </a:r>
          </a:p>
          <a:p>
            <a:pPr marL="377979" indent="-377979"/>
            <a:r>
              <a:rPr lang="en-US" altLang="en-US" sz="1800" dirty="0"/>
              <a:t>   Brass flugelhorn; </a:t>
            </a:r>
          </a:p>
          <a:p>
            <a:pPr marL="377979" indent="-377979"/>
            <a:r>
              <a:rPr lang="en-US" altLang="en-US" sz="1800" dirty="0"/>
              <a:t>   Woodwind recorder;</a:t>
            </a:r>
          </a:p>
          <a:p>
            <a:pPr marL="377979" indent="-377979"/>
            <a:r>
              <a:rPr lang="en-US" altLang="en-US" sz="1800" dirty="0"/>
              <a:t>  tune(flute); tune(</a:t>
            </a:r>
            <a:r>
              <a:rPr lang="en-US" altLang="en-US" sz="1800" dirty="0" err="1"/>
              <a:t>flugehorn</a:t>
            </a:r>
            <a:r>
              <a:rPr lang="en-US" altLang="en-US" sz="1800" dirty="0"/>
              <a:t>); tune(violin); </a:t>
            </a:r>
          </a:p>
          <a:p>
            <a:pPr marL="377979" indent="-377979"/>
            <a:r>
              <a:rPr lang="en-US" altLang="en-US" sz="1800" dirty="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 smtClean="0">
                <a:solidFill>
                  <a:srgbClr val="0000E6"/>
                </a:solidFill>
                <a:latin typeface="Times New Roman" pitchFamily="18" charset="0"/>
              </a:rPr>
              <a:t>Base1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 smtClean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 smtClean="0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Operatorii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Downcasting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Upcasting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exceptiilor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2" ma:contentTypeDescription="Creați un document nou." ma:contentTypeScope="" ma:versionID="e56f8320b7e59897de7a2ee143909a88">
  <xsd:schema xmlns:xsd="http://www.w3.org/2001/XMLSchema" xmlns:xs="http://www.w3.org/2001/XMLSchema" xmlns:p="http://schemas.microsoft.com/office/2006/metadata/properties" xmlns:ns2="2bd40c2f-03e0-439e-a85b-4cba827329f6" targetNamespace="http://schemas.microsoft.com/office/2006/metadata/properties" ma:root="true" ma:fieldsID="96a708d4bc871be56f80780ff8176599" ns2:_="">
    <xsd:import namespace="2bd40c2f-03e0-439e-a85b-4cba827329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40c2f-03e0-439e-a85b-4cba82732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E571BA-FE0F-49C6-91F4-AF036C9C6B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40c2f-03e0-439e-a85b-4cba82732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5688</Words>
  <Application>Microsoft Office PowerPoint</Application>
  <PresentationFormat>Custom</PresentationFormat>
  <Paragraphs>1020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172</cp:revision>
  <dcterms:modified xsi:type="dcterms:W3CDTF">2022-03-21T17:34:30Z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