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F1913-BDE1-4C38-B3A3-043217DAB880}" v="2" dt="2021-05-05T12:26:0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27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ANDREEA NIDELEA" userId="S::gabriela.nidelea@s.unibuc.ro::70bbf4ed-19d2-4ee5-aa29-0672fb1616eb" providerId="AD" clId="Web-{AD5F1913-BDE1-4C38-B3A3-043217DAB880}"/>
    <pc:docChg chg="addSld">
      <pc:chgData name="GABRIELA ANDREEA NIDELEA" userId="S::gabriela.nidelea@s.unibuc.ro::70bbf4ed-19d2-4ee5-aa29-0672fb1616eb" providerId="AD" clId="Web-{AD5F1913-BDE1-4C38-B3A3-043217DAB880}" dt="2021-05-05T12:26:08.034" v="1"/>
      <pc:docMkLst>
        <pc:docMk/>
      </pc:docMkLst>
      <pc:sldChg chg="new">
        <pc:chgData name="GABRIELA ANDREEA NIDELEA" userId="S::gabriela.nidelea@s.unibuc.ro::70bbf4ed-19d2-4ee5-aa29-0672fb1616eb" providerId="AD" clId="Web-{AD5F1913-BDE1-4C38-B3A3-043217DAB880}" dt="2021-05-05T12:26:06.706" v="0"/>
        <pc:sldMkLst>
          <pc:docMk/>
          <pc:sldMk cId="1700168699" sldId="317"/>
        </pc:sldMkLst>
      </pc:sldChg>
      <pc:sldChg chg="new">
        <pc:chgData name="GABRIELA ANDREEA NIDELEA" userId="S::gabriela.nidelea@s.unibuc.ro::70bbf4ed-19d2-4ee5-aa29-0672fb1616eb" providerId="AD" clId="Web-{AD5F1913-BDE1-4C38-B3A3-043217DAB880}" dt="2021-05-05T12:26:08.034" v="1"/>
        <pc:sldMkLst>
          <pc:docMk/>
          <pc:sldMk cId="2548871106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501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436636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Păun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>
                <a:solidFill>
                  <a:schemeClr val="dk1"/>
                </a:solidFill>
              </a:rPr>
              <a:t>Controlul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tipului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în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timpul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rulării</a:t>
            </a:r>
            <a:endParaRPr sz="3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/>
              <a:t>Ş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abloane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C++ (Templates)</a:t>
            </a:r>
            <a:endParaRPr sz="31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 C++ adaugate in cadrul polimorfismului la executie: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permite identificarea tipului unui obiect in timpul executiei programului;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aditional de 4 operatori de cast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dynamic_cast, const_cast, reinterpret_cast,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pentru o modalitate mai sigura de cast: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 dintre operatori,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este legat direct de mecanismul RTTI.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dirty="0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A5AB6D-29BE-4D41-B178-0422384D6A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94C941-CF78-4890-8A3A-12B353F5DA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0BA51-3724-428B-84A2-4FC8510CC6DB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5399</Words>
  <Application>Microsoft Office PowerPoint</Application>
  <PresentationFormat>Custom</PresentationFormat>
  <Paragraphs>1376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5</cp:revision>
  <dcterms:modified xsi:type="dcterms:W3CDTF">2022-04-08T03:50:37Z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