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5CFC5-3D73-4E3F-80EE-5D1EC4CDF79D}" v="93" dt="2022-05-03T10:33:17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03.05.2022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Inserări </a:t>
            </a:r>
            <a:r>
              <a:rPr lang="ro-RO" dirty="0" err="1">
                <a:cs typeface="Calibri Light"/>
              </a:rPr>
              <a:t>multi</a:t>
            </a:r>
            <a:r>
              <a:rPr lang="ro-RO" dirty="0">
                <a:cs typeface="Calibri Light"/>
              </a:rPr>
              <a:t>-tabel, comanda UPDATE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03.05.2022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280-03B2-AE43-E7D4-CC756667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>
                <a:cs typeface="Calibri Light"/>
              </a:rPr>
              <a:t>Inserări</a:t>
            </a:r>
            <a:r>
              <a:rPr lang="en-US" i="1" dirty="0">
                <a:cs typeface="Calibri Light"/>
              </a:rPr>
              <a:t> multi-</a:t>
            </a:r>
            <a:r>
              <a:rPr lang="en-US" i="1" dirty="0" err="1">
                <a:cs typeface="Calibri Light"/>
              </a:rPr>
              <a:t>tabel</a:t>
            </a:r>
            <a:endParaRPr lang="en-US" i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6696-2512-0237-609D-88B53B3E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O </a:t>
            </a:r>
            <a:r>
              <a:rPr lang="en-US" dirty="0" err="1">
                <a:ea typeface="+mn-lt"/>
                <a:cs typeface="+mn-lt"/>
              </a:rPr>
              <a:t>inserare</a:t>
            </a:r>
            <a:r>
              <a:rPr lang="en-US" dirty="0">
                <a:ea typeface="+mn-lt"/>
                <a:cs typeface="+mn-lt"/>
              </a:rPr>
              <a:t> multi-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presupune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introducerea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linii</a:t>
            </a:r>
            <a:r>
              <a:rPr lang="en-US" dirty="0">
                <a:ea typeface="+mn-lt"/>
                <a:cs typeface="+mn-lt"/>
              </a:rPr>
              <a:t> calculate pe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rezultatelor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subcereri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într-unul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absența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acestui</a:t>
            </a:r>
            <a:r>
              <a:rPr lang="en-US" dirty="0">
                <a:ea typeface="+mn-lt"/>
                <a:cs typeface="+mn-lt"/>
              </a:rPr>
              <a:t> tip de </a:t>
            </a:r>
            <a:r>
              <a:rPr lang="en-US" dirty="0" err="1">
                <a:ea typeface="+mn-lt"/>
                <a:cs typeface="+mn-lt"/>
              </a:rPr>
              <a:t>inserare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ar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necesare</a:t>
            </a:r>
            <a:r>
              <a:rPr lang="en-US" dirty="0">
                <a:ea typeface="+mn-lt"/>
                <a:cs typeface="+mn-lt"/>
              </a:rPr>
              <a:t> n </a:t>
            </a:r>
            <a:r>
              <a:rPr lang="en-US" dirty="0" err="1">
                <a:ea typeface="+mn-lt"/>
                <a:cs typeface="+mn-lt"/>
              </a:rPr>
              <a:t>operaţii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independente</a:t>
            </a:r>
            <a:r>
              <a:rPr lang="en-US" dirty="0">
                <a:ea typeface="+mn-lt"/>
                <a:cs typeface="+mn-lt"/>
              </a:rPr>
              <a:t> INSERT INTO…SELECT…, </a:t>
            </a:r>
            <a:r>
              <a:rPr lang="en-US" dirty="0" err="1">
                <a:ea typeface="+mn-lt"/>
                <a:cs typeface="+mn-lt"/>
              </a:rPr>
              <a:t>unde</a:t>
            </a:r>
            <a:r>
              <a:rPr lang="en-US" dirty="0">
                <a:ea typeface="+mn-lt"/>
                <a:cs typeface="+mn-lt"/>
              </a:rPr>
              <a:t> n </a:t>
            </a:r>
            <a:r>
              <a:rPr lang="en-US" dirty="0" err="1">
                <a:ea typeface="+mn-lt"/>
                <a:cs typeface="+mn-lt"/>
              </a:rPr>
              <a:t>reprezintă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numărul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destinaţie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presupune</a:t>
            </a:r>
            <a:r>
              <a:rPr lang="en-US" dirty="0">
                <a:ea typeface="+mn-lt"/>
                <a:cs typeface="+mn-lt"/>
              </a:rPr>
              <a:t> n </a:t>
            </a:r>
            <a:r>
              <a:rPr lang="en-US" dirty="0" err="1">
                <a:ea typeface="+mn-lt"/>
                <a:cs typeface="+mn-lt"/>
              </a:rPr>
              <a:t>procesări</a:t>
            </a:r>
            <a:r>
              <a:rPr lang="en-US" dirty="0">
                <a:ea typeface="+mn-lt"/>
                <a:cs typeface="+mn-lt"/>
              </a:rPr>
              <a:t> ale </a:t>
            </a:r>
            <a:r>
              <a:rPr lang="en-US" dirty="0" err="1">
                <a:ea typeface="+mn-lt"/>
                <a:cs typeface="+mn-lt"/>
              </a:rPr>
              <a:t>aceleiaşi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surse</a:t>
            </a:r>
            <a:r>
              <a:rPr lang="en-US" dirty="0">
                <a:ea typeface="+mn-lt"/>
                <a:cs typeface="+mn-lt"/>
              </a:rPr>
              <a:t> de date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urmare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creşterea</a:t>
            </a:r>
            <a:r>
              <a:rPr lang="en-US" dirty="0">
                <a:ea typeface="+mn-lt"/>
                <a:cs typeface="+mn-lt"/>
              </a:rPr>
              <a:t> de n </a:t>
            </a:r>
            <a:r>
              <a:rPr lang="en-US" dirty="0" err="1">
                <a:ea typeface="+mn-lt"/>
                <a:cs typeface="+mn-lt"/>
              </a:rPr>
              <a:t>ori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timpului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necesar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procesului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649D14-D6F8-A1F0-E46D-27B0A8DF8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206" y="639220"/>
            <a:ext cx="6641841" cy="5537743"/>
          </a:xfrm>
        </p:spPr>
      </p:pic>
    </p:spTree>
    <p:extLst>
      <p:ext uri="{BB962C8B-B14F-4D97-AF65-F5344CB8AC3E}">
        <p14:creationId xmlns:p14="http://schemas.microsoft.com/office/powerpoint/2010/main" val="344530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281B-F07A-59D4-5750-10C894F3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Comanda</a:t>
            </a:r>
            <a:r>
              <a:rPr lang="en-US" dirty="0">
                <a:cs typeface="Calibri Light"/>
              </a:rPr>
              <a:t> LMD: UPDATE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4798762-ECF5-588E-68FA-8987C10DA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092" y="1825625"/>
            <a:ext cx="6891816" cy="4351338"/>
          </a:xfrm>
        </p:spPr>
      </p:pic>
    </p:spTree>
    <p:extLst>
      <p:ext uri="{BB962C8B-B14F-4D97-AF65-F5344CB8AC3E}">
        <p14:creationId xmlns:p14="http://schemas.microsoft.com/office/powerpoint/2010/main" val="97173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0539-1FA1-C6F0-0E21-3A0C2DA6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>
                <a:cs typeface="Calibri Light"/>
              </a:rPr>
              <a:t>Observații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95D5-7542-99A8-A73D-72F3C32C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general,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identificarea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linii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foloseşte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condiţie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implică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cheia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primară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- dacă nu apare clauza WHERE atunci sunt afectate toate liniile tabelului specificat;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cazurile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instrucţiunea</a:t>
            </a:r>
            <a:r>
              <a:rPr lang="en-US" dirty="0">
                <a:ea typeface="+mn-lt"/>
                <a:cs typeface="+mn-lt"/>
              </a:rPr>
              <a:t> UPDATE nu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executată</a:t>
            </a:r>
            <a:r>
              <a:rPr lang="en-US" dirty="0">
                <a:ea typeface="+mn-lt"/>
                <a:cs typeface="+mn-lt"/>
              </a:rPr>
              <a:t> sunt </a:t>
            </a:r>
            <a:r>
              <a:rPr lang="en-US" dirty="0" err="1">
                <a:ea typeface="+mn-lt"/>
                <a:cs typeface="+mn-lt"/>
              </a:rPr>
              <a:t>similare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eşuează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instrucţiunea</a:t>
            </a:r>
            <a:r>
              <a:rPr lang="en-US">
                <a:ea typeface="+mn-lt"/>
                <a:cs typeface="+mn-lt"/>
              </a:rPr>
              <a:t> INSERT.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625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BF8420843954A9D8E9D7AABC1244D" ma:contentTypeVersion="2" ma:contentTypeDescription="Create a new document." ma:contentTypeScope="" ma:versionID="e42719fd8e9d8ce2a4f5f7b7632c772e">
  <xsd:schema xmlns:xsd="http://www.w3.org/2001/XMLSchema" xmlns:xs="http://www.w3.org/2001/XMLSchema" xmlns:p="http://schemas.microsoft.com/office/2006/metadata/properties" xmlns:ns2="e2531283-abbb-452d-8122-9513edb3c305" targetNamespace="http://schemas.microsoft.com/office/2006/metadata/properties" ma:root="true" ma:fieldsID="b68d4b8fa44ef3dfda9207ea870903d5" ns2:_="">
    <xsd:import namespace="e2531283-abbb-452d-8122-9513edb3c3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31283-abbb-452d-8122-9513edb3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687D3E-486D-4BEC-8E93-D34A0C233888}"/>
</file>

<file path=customXml/itemProps2.xml><?xml version="1.0" encoding="utf-8"?>
<ds:datastoreItem xmlns:ds="http://schemas.openxmlformats.org/officeDocument/2006/customXml" ds:itemID="{A003EC0D-A875-4E8A-8DBA-A37FC6E46CC1}"/>
</file>

<file path=customXml/itemProps3.xml><?xml version="1.0" encoding="utf-8"?>
<ds:datastoreItem xmlns:ds="http://schemas.openxmlformats.org/officeDocument/2006/customXml" ds:itemID="{DC669A24-7267-4F11-AC9A-66D2C08B7B7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Temă Office</vt:lpstr>
      <vt:lpstr>Inserări multi-tabel, comanda UPDATE</vt:lpstr>
      <vt:lpstr>Inserări multi-tabel</vt:lpstr>
      <vt:lpstr>PowerPoint Presentation</vt:lpstr>
      <vt:lpstr>Comanda LMD: UPDATE</vt:lpstr>
      <vt:lpstr>Observații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</cp:revision>
  <dcterms:created xsi:type="dcterms:W3CDTF">2022-05-03T10:10:32Z</dcterms:created>
  <dcterms:modified xsi:type="dcterms:W3CDTF">2022-05-03T19:40:47Z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0x010100C81BF8420843954A9D8E9D7AABC1244D</vt:lpwstr>
  </property>
</Properties>
</file>