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912-AECD-4444-8248-291FBF24D658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C90D-BBAC-4AE1-A0A9-0EE0D68A9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912-AECD-4444-8248-291FBF24D658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C90D-BBAC-4AE1-A0A9-0EE0D68A9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912-AECD-4444-8248-291FBF24D658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C90D-BBAC-4AE1-A0A9-0EE0D68A9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912-AECD-4444-8248-291FBF24D658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C90D-BBAC-4AE1-A0A9-0EE0D68A9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912-AECD-4444-8248-291FBF24D658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C90D-BBAC-4AE1-A0A9-0EE0D68A9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912-AECD-4444-8248-291FBF24D658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C90D-BBAC-4AE1-A0A9-0EE0D68A9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912-AECD-4444-8248-291FBF24D658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C90D-BBAC-4AE1-A0A9-0EE0D68A9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912-AECD-4444-8248-291FBF24D658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C90D-BBAC-4AE1-A0A9-0EE0D68A9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912-AECD-4444-8248-291FBF24D658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C90D-BBAC-4AE1-A0A9-0EE0D68A9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912-AECD-4444-8248-291FBF24D658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C90D-BBAC-4AE1-A0A9-0EE0D68A9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7912-AECD-4444-8248-291FBF24D658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C90D-BBAC-4AE1-A0A9-0EE0D68A9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17912-AECD-4444-8248-291FBF24D658}" type="datetimeFigureOut">
              <a:rPr lang="zh-CN" altLang="en-US" smtClean="0"/>
              <a:pPr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C90D-BBAC-4AE1-A0A9-0EE0D68A9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6357949" y="5314966"/>
            <a:ext cx="1357323" cy="381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Embedding</a:t>
            </a:r>
          </a:p>
        </p:txBody>
      </p:sp>
      <p:cxnSp>
        <p:nvCxnSpPr>
          <p:cNvPr id="11" name="Straight Arrow Connector 10"/>
          <p:cNvCxnSpPr>
            <a:stCxn id="10" idx="0"/>
            <a:endCxn id="12" idx="2"/>
          </p:cNvCxnSpPr>
          <p:nvPr/>
        </p:nvCxnSpPr>
        <p:spPr>
          <a:xfrm rot="16200000" flipV="1">
            <a:off x="5766203" y="4044557"/>
            <a:ext cx="1290652" cy="125016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5000628" y="3643314"/>
            <a:ext cx="1571636" cy="381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Hidden layer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12" idx="0"/>
            <a:endCxn id="75" idx="2"/>
          </p:cNvCxnSpPr>
          <p:nvPr/>
        </p:nvCxnSpPr>
        <p:spPr>
          <a:xfrm rot="16200000" flipV="1">
            <a:off x="4014158" y="1871026"/>
            <a:ext cx="2333644" cy="121093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6643702" y="4214818"/>
            <a:ext cx="2143140" cy="40896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Negative sampling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10" idx="0"/>
            <a:endCxn id="18" idx="2"/>
          </p:cNvCxnSpPr>
          <p:nvPr/>
        </p:nvCxnSpPr>
        <p:spPr>
          <a:xfrm rot="5400000" flipH="1" flipV="1">
            <a:off x="7030350" y="4630045"/>
            <a:ext cx="691182" cy="67866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0"/>
            <a:endCxn id="21" idx="2"/>
          </p:cNvCxnSpPr>
          <p:nvPr/>
        </p:nvCxnSpPr>
        <p:spPr>
          <a:xfrm rot="5400000" flipH="1" flipV="1">
            <a:off x="7669670" y="3812026"/>
            <a:ext cx="448394" cy="35719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15206" y="2442985"/>
            <a:ext cx="17145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Predict nearby nodes in 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random walk sequences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1643042" y="5307409"/>
            <a:ext cx="1357322" cy="381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Embedding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27" idx="0"/>
            <a:endCxn id="29" idx="2"/>
          </p:cNvCxnSpPr>
          <p:nvPr/>
        </p:nvCxnSpPr>
        <p:spPr>
          <a:xfrm rot="5400000" flipH="1" flipV="1">
            <a:off x="2198081" y="4147937"/>
            <a:ext cx="1283095" cy="103585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2571736" y="3643314"/>
            <a:ext cx="1571636" cy="381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Hidden layer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Arrow Connector 32"/>
          <p:cNvCxnSpPr>
            <a:stCxn id="29" idx="0"/>
            <a:endCxn id="75" idx="2"/>
          </p:cNvCxnSpPr>
          <p:nvPr/>
        </p:nvCxnSpPr>
        <p:spPr>
          <a:xfrm rot="5400000" flipH="1" flipV="1">
            <a:off x="2799712" y="1867512"/>
            <a:ext cx="2333644" cy="121796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09955" y="214290"/>
            <a:ext cx="213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Predict anchor link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357158" y="4214818"/>
            <a:ext cx="2143140" cy="3932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Negative sampling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stCxn id="27" idx="0"/>
            <a:endCxn id="35" idx="2"/>
          </p:cNvCxnSpPr>
          <p:nvPr/>
        </p:nvCxnSpPr>
        <p:spPr>
          <a:xfrm rot="16200000" flipV="1">
            <a:off x="1525552" y="4511257"/>
            <a:ext cx="699329" cy="89297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38" idx="2"/>
          </p:cNvCxnSpPr>
          <p:nvPr/>
        </p:nvCxnSpPr>
        <p:spPr>
          <a:xfrm rot="16200000" flipV="1">
            <a:off x="1061097" y="3847186"/>
            <a:ext cx="391073" cy="34419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40280" y="2500306"/>
            <a:ext cx="1688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Predict nearby nodes in 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random walk sequences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3636" y="6072206"/>
            <a:ext cx="1734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Target network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3857620" y="928670"/>
            <a:ext cx="1435787" cy="381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Sigmoid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Arrow Connector 83"/>
          <p:cNvCxnSpPr>
            <a:stCxn id="75" idx="0"/>
            <a:endCxn id="34" idx="2"/>
          </p:cNvCxnSpPr>
          <p:nvPr/>
        </p:nvCxnSpPr>
        <p:spPr>
          <a:xfrm rot="5400000" flipH="1" flipV="1">
            <a:off x="4418678" y="771236"/>
            <a:ext cx="314270" cy="59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53513" y="1857364"/>
            <a:ext cx="3998777" cy="47010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874811" y="1857364"/>
            <a:ext cx="4015324" cy="47010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28728" y="6072206"/>
            <a:ext cx="1800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Source network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38"/>
          <p:cNvSpPr/>
          <p:nvPr/>
        </p:nvSpPr>
        <p:spPr>
          <a:xfrm>
            <a:off x="1837741" y="2143116"/>
            <a:ext cx="17341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Predict nodes with the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same attributes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Arrow Connector 36"/>
          <p:cNvCxnSpPr>
            <a:stCxn id="35" idx="0"/>
            <a:endCxn id="44" idx="2"/>
          </p:cNvCxnSpPr>
          <p:nvPr/>
        </p:nvCxnSpPr>
        <p:spPr>
          <a:xfrm rot="5400000" flipH="1" flipV="1">
            <a:off x="1538747" y="3048761"/>
            <a:ext cx="1056039" cy="127607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38"/>
          <p:cNvSpPr/>
          <p:nvPr/>
        </p:nvSpPr>
        <p:spPr>
          <a:xfrm>
            <a:off x="5500694" y="2148480"/>
            <a:ext cx="17341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Predict nodes with the</a:t>
            </a:r>
          </a:p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same attributes</a:t>
            </a:r>
          </a:p>
        </p:txBody>
      </p:sp>
      <p:cxnSp>
        <p:nvCxnSpPr>
          <p:cNvPr id="49" name="Straight Arrow Connector 19"/>
          <p:cNvCxnSpPr>
            <a:stCxn id="18" idx="0"/>
            <a:endCxn id="48" idx="2"/>
          </p:cNvCxnSpPr>
          <p:nvPr/>
        </p:nvCxnSpPr>
        <p:spPr>
          <a:xfrm rot="16200000" flipV="1">
            <a:off x="6516178" y="3015724"/>
            <a:ext cx="1050675" cy="134751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415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44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shaokai</dc:creator>
  <cp:lastModifiedBy>shaokai</cp:lastModifiedBy>
  <cp:revision>9</cp:revision>
  <dcterms:created xsi:type="dcterms:W3CDTF">2017-09-23T02:49:22Z</dcterms:created>
  <dcterms:modified xsi:type="dcterms:W3CDTF">2018-01-29T14:33:39Z</dcterms:modified>
</cp:coreProperties>
</file>