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846BF-45B8-4DE4-B694-A8FB602AB5C2}" type="datetimeFigureOut">
              <a:rPr lang="en-US" smtClean="0"/>
              <a:t>2023-07-05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CF52C-FC9B-41BB-8A81-137C8F3C4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5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F52C-FC9B-41BB-8A81-137C8F3C4A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1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456F-F664-4638-B2E4-DC2CA683CE9C}" type="datetimeFigureOut">
              <a:rPr lang="en-US" smtClean="0"/>
              <a:t>2023-07-05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5265-C378-4A96-A128-4C3D6AF6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456F-F664-4638-B2E4-DC2CA683CE9C}" type="datetimeFigureOut">
              <a:rPr lang="en-US" smtClean="0"/>
              <a:t>2023-07-05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5265-C378-4A96-A128-4C3D6AF6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5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456F-F664-4638-B2E4-DC2CA683CE9C}" type="datetimeFigureOut">
              <a:rPr lang="en-US" smtClean="0"/>
              <a:t>2023-07-05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5265-C378-4A96-A128-4C3D6AF6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3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456F-F664-4638-B2E4-DC2CA683CE9C}" type="datetimeFigureOut">
              <a:rPr lang="en-US" smtClean="0"/>
              <a:t>2023-07-05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5265-C378-4A96-A128-4C3D6AF6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7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456F-F664-4638-B2E4-DC2CA683CE9C}" type="datetimeFigureOut">
              <a:rPr lang="en-US" smtClean="0"/>
              <a:t>2023-07-05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5265-C378-4A96-A128-4C3D6AF6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9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456F-F664-4638-B2E4-DC2CA683CE9C}" type="datetimeFigureOut">
              <a:rPr lang="en-US" smtClean="0"/>
              <a:t>2023-07-05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5265-C378-4A96-A128-4C3D6AF6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7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456F-F664-4638-B2E4-DC2CA683CE9C}" type="datetimeFigureOut">
              <a:rPr lang="en-US" smtClean="0"/>
              <a:t>2023-07-05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5265-C378-4A96-A128-4C3D6AF6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6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456F-F664-4638-B2E4-DC2CA683CE9C}" type="datetimeFigureOut">
              <a:rPr lang="en-US" smtClean="0"/>
              <a:t>2023-07-05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5265-C378-4A96-A128-4C3D6AF6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456F-F664-4638-B2E4-DC2CA683CE9C}" type="datetimeFigureOut">
              <a:rPr lang="en-US" smtClean="0"/>
              <a:t>2023-07-05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5265-C378-4A96-A128-4C3D6AF6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456F-F664-4638-B2E4-DC2CA683CE9C}" type="datetimeFigureOut">
              <a:rPr lang="en-US" smtClean="0"/>
              <a:t>2023-07-05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5265-C378-4A96-A128-4C3D6AF6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6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456F-F664-4638-B2E4-DC2CA683CE9C}" type="datetimeFigureOut">
              <a:rPr lang="en-US" smtClean="0"/>
              <a:t>2023-07-05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5265-C378-4A96-A128-4C3D6AF6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0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456F-F664-4638-B2E4-DC2CA683CE9C}" type="datetimeFigureOut">
              <a:rPr lang="en-US" smtClean="0"/>
              <a:t>2023-07-05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65265-C378-4A96-A128-4C3D6AF6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5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13" y="174090"/>
            <a:ext cx="11310614" cy="58626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37208" y="6305797"/>
            <a:ext cx="3454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Console" panose="020B0609040504020204" pitchFamily="49" charset="0"/>
              </a:rPr>
              <a:t>Designed By Ramadhan Adi Putra</a:t>
            </a:r>
            <a:endParaRPr 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38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87" y="143183"/>
            <a:ext cx="11306370" cy="58234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37208" y="6305797"/>
            <a:ext cx="3454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Console" panose="020B0609040504020204" pitchFamily="49" charset="0"/>
              </a:rPr>
              <a:t>Designed By Ramadhan Adi Putra</a:t>
            </a:r>
            <a:endParaRPr 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9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319" y="154379"/>
            <a:ext cx="11291003" cy="58084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37208" y="6305797"/>
            <a:ext cx="3454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Console" panose="020B0609040504020204" pitchFamily="49" charset="0"/>
              </a:rPr>
              <a:t>Designed By Ramadhan Adi Putra</a:t>
            </a:r>
            <a:endParaRPr 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2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629" y="1950915"/>
            <a:ext cx="7180165" cy="3642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919" y="2383866"/>
            <a:ext cx="4698670" cy="277681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Data &amp; Model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37208" y="6305797"/>
            <a:ext cx="3454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Console" panose="020B0609040504020204" pitchFamily="49" charset="0"/>
              </a:rPr>
              <a:t>Designed By Ramadhan Adi Putra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629" y="5699976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Console" panose="020B0609040504020204" pitchFamily="49" charset="0"/>
              </a:rPr>
              <a:t>Note: Random Data Source</a:t>
            </a:r>
            <a:endParaRPr 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23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30</Words>
  <Application>Microsoft Office PowerPoint</Application>
  <PresentationFormat>Widescreen</PresentationFormat>
  <Paragraphs>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Data &amp; Model 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IS_S-Ramadhan Adi Putra</dc:creator>
  <cp:lastModifiedBy>IS_S-Ramadhan Adi Putra</cp:lastModifiedBy>
  <cp:revision>5</cp:revision>
  <dcterms:created xsi:type="dcterms:W3CDTF">2023-07-04T18:36:10Z</dcterms:created>
  <dcterms:modified xsi:type="dcterms:W3CDTF">2023-07-05T00:38:57Z</dcterms:modified>
</cp:coreProperties>
</file>