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64FF-C145-430D-8692-8B1E036C8295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896E7-4780-4810-A82E-36A6C6EB7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72E5C-E73A-4F58-97D4-6F9091C995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9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0E03-2280-4CBC-8562-8536BF18692C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72F0-38A8-4B36-8581-026C6965B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0E03-2280-4CBC-8562-8536BF18692C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72F0-38A8-4B36-8581-026C6965B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8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0E03-2280-4CBC-8562-8536BF18692C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72F0-38A8-4B36-8581-026C6965B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13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1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1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7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30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7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5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1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3" y="51911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1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1" y="2957683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914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1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1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7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30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3026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0E03-2280-4CBC-8562-8536BF18692C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72F0-38A8-4B36-8581-026C6965B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0E03-2280-4CBC-8562-8536BF18692C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72F0-38A8-4B36-8581-026C6965B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0E03-2280-4CBC-8562-8536BF18692C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72F0-38A8-4B36-8581-026C6965B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0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0E03-2280-4CBC-8562-8536BF18692C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72F0-38A8-4B36-8581-026C6965B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9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0E03-2280-4CBC-8562-8536BF18692C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72F0-38A8-4B36-8581-026C6965B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3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0E03-2280-4CBC-8562-8536BF18692C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72F0-38A8-4B36-8581-026C6965B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1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0E03-2280-4CBC-8562-8536BF18692C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72F0-38A8-4B36-8581-026C6965B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5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00E03-2280-4CBC-8562-8536BF18692C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72F0-38A8-4B36-8581-026C6965B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00E03-2280-4CBC-8562-8536BF18692C}" type="datetimeFigureOut">
              <a:rPr lang="ko-KR" altLang="en-US" smtClean="0"/>
              <a:t>2017-05-12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D72F0-38A8-4B36-8581-026C6965BA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8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412674" y="2954850"/>
            <a:ext cx="6859690" cy="455350"/>
          </a:xfrm>
        </p:spPr>
        <p:txBody>
          <a:bodyPr>
            <a:normAutofit fontScale="62500" lnSpcReduction="20000"/>
          </a:bodyPr>
          <a:lstStyle/>
          <a:p>
            <a:pPr fontAlgn="base"/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itchFamily="34" charset="0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itchFamily="34" charset="0"/>
              </a:rPr>
              <a:t>Development of a Video Game Controller Using Accelerometer  in a Wrist Watch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418314" y="2005432"/>
            <a:ext cx="6882611" cy="1404769"/>
          </a:xfrm>
        </p:spPr>
        <p:txBody>
          <a:bodyPr/>
          <a:lstStyle/>
          <a:p>
            <a:pPr fontAlgn="base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가속도 센서 기반의 손목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시계형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비디오 게임 컨트롤러 개발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081512" y="5454182"/>
            <a:ext cx="3734294" cy="32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2011152014 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김정우  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정성택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교수님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081512" y="5780859"/>
            <a:ext cx="3734294" cy="329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2011154013 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문호상 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정성택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교수님</a:t>
            </a: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081512" y="6107535"/>
            <a:ext cx="3937494" cy="4277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2013194020  </a:t>
            </a:r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이사랑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김   억 교수님</a:t>
            </a:r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3441234" y="4367854"/>
            <a:ext cx="6859690" cy="4553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itchFamily="34" charset="0"/>
              </a:rPr>
              <a:t>-</a:t>
            </a:r>
            <a:r>
              <a:rPr lang="ko-KR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itchFamily="34" charset="0"/>
              </a:rPr>
              <a:t>지적 사항에 따른 추가내용</a:t>
            </a:r>
            <a:endParaRPr lang="en-US" altLang="ko-KR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1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3393350" y="302973"/>
            <a:ext cx="504492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>
                <a:solidFill>
                  <a:srgbClr val="496F74"/>
                </a:solidFill>
                <a:latin typeface="나눔고딕" pitchFamily="50" charset="-127"/>
                <a:ea typeface="나눔고딕" pitchFamily="50" charset="-127"/>
              </a:rPr>
              <a:t>지적사항</a:t>
            </a: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178563" y="2316968"/>
            <a:ext cx="6930956" cy="3439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dirty="0"/>
              <a:t>구현부족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00981" y="1007892"/>
            <a:ext cx="3313568" cy="15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870502" y="90531"/>
            <a:ext cx="798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496F74"/>
                </a:solidFill>
                <a:latin typeface="Ubuntu" pitchFamily="34" charset="0"/>
              </a:rPr>
              <a:t>16</a:t>
            </a:r>
            <a:endParaRPr lang="ko-KR" altLang="en-US" sz="1200" dirty="0">
              <a:solidFill>
                <a:srgbClr val="496F74"/>
              </a:solidFill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8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>
          <a:xfrm>
            <a:off x="3393350" y="302973"/>
            <a:ext cx="504492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>
                <a:solidFill>
                  <a:srgbClr val="496F74"/>
                </a:solidFill>
                <a:latin typeface="나눔고딕" pitchFamily="50" charset="-127"/>
                <a:ea typeface="나눔고딕" pitchFamily="50" charset="-127"/>
              </a:rPr>
              <a:t>지적사항에 대한 답변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828947" y="2058681"/>
            <a:ext cx="8525594" cy="3439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완성한 하드웨어 펌웨어를 수정하고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소프트웨어와 연결 후 구현했던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테트리스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게임에 테스트 하겠습니다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디자인 부분은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Mock up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완성되면 수정된 하드웨어와 결합하겠습니다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131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58</Words>
  <Application>Microsoft Office PowerPoint</Application>
  <PresentationFormat>와이드스크린</PresentationFormat>
  <Paragraphs>12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KoPub돋움체 Medium</vt:lpstr>
      <vt:lpstr>Ubuntu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김정우</dc:creator>
  <cp:lastModifiedBy>김정우</cp:lastModifiedBy>
  <cp:revision>4</cp:revision>
  <dcterms:created xsi:type="dcterms:W3CDTF">2017-01-10T04:00:28Z</dcterms:created>
  <dcterms:modified xsi:type="dcterms:W3CDTF">2017-05-12T01:49:22Z</dcterms:modified>
</cp:coreProperties>
</file>