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Play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jWQUhFSeATkKAQPdrEXGGW7rsB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7" Type="http://customschemas.google.com/relationships/presentationmetadata" Target="meta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7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" name="Google Shape;24;p7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7"/>
          <p:cNvSpPr txBox="1"/>
          <p:nvPr>
            <p:ph type="ctrTitle"/>
          </p:nvPr>
        </p:nvSpPr>
        <p:spPr>
          <a:xfrm>
            <a:off x="857468" y="486137"/>
            <a:ext cx="5427584" cy="35997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lay"/>
              <a:buNone/>
              <a:defRPr sz="44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/>
          <p:nvPr>
            <p:ph idx="2" type="pic"/>
          </p:nvPr>
        </p:nvSpPr>
        <p:spPr>
          <a:xfrm>
            <a:off x="5624774" y="-6713"/>
            <a:ext cx="6578801" cy="689457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839788" y="1734325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839788" y="2558237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3" type="body"/>
          </p:nvPr>
        </p:nvSpPr>
        <p:spPr>
          <a:xfrm>
            <a:off x="6172200" y="173432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16"/>
          <p:cNvSpPr txBox="1"/>
          <p:nvPr>
            <p:ph idx="4" type="body"/>
          </p:nvPr>
        </p:nvSpPr>
        <p:spPr>
          <a:xfrm>
            <a:off x="6172200" y="2558237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60"/>
              <a:buChar char="•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40"/>
              <a:buChar char="•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  <a:defRPr sz="24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20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6" name="Google Shape;106;p19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 rot="5400000">
            <a:off x="4083788" y="-931234"/>
            <a:ext cx="4024424" cy="9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">
  <p:cSld name="Content 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/>
          <p:nvPr/>
        </p:nvSpPr>
        <p:spPr>
          <a:xfrm>
            <a:off x="-42863" y="0"/>
            <a:ext cx="4658392" cy="6858000"/>
          </a:xfrm>
          <a:custGeom>
            <a:rect b="b" l="l" r="r" t="t"/>
            <a:pathLst>
              <a:path extrusionOk="0" h="6858000" w="4658392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3" name="Google Shape;123;p22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22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22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22"/>
          <p:cNvSpPr txBox="1"/>
          <p:nvPr>
            <p:ph type="title"/>
          </p:nvPr>
        </p:nvSpPr>
        <p:spPr>
          <a:xfrm>
            <a:off x="838200" y="509286"/>
            <a:ext cx="3200400" cy="56171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5023412" y="509286"/>
            <a:ext cx="4328932" cy="5617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1pPr>
            <a:lvl2pPr indent="-228600" lvl="1" marL="914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2pPr>
            <a:lvl3pPr indent="-228600" lvl="2" marL="1371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400"/>
            </a:lvl3pPr>
            <a:lvl4pPr indent="-228600" lvl="3" marL="1828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4pPr>
            <a:lvl5pPr indent="-228600" lvl="4" marL="2286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2" type="pic"/>
          </p:nvPr>
        </p:nvSpPr>
        <p:spPr>
          <a:xfrm>
            <a:off x="9548813" y="-22860"/>
            <a:ext cx="2651760" cy="690372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icture">
  <p:cSld name="Title + pictur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p23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23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" name="Google Shape;135;p23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23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23"/>
          <p:cNvSpPr txBox="1"/>
          <p:nvPr>
            <p:ph type="ctrTitle"/>
          </p:nvPr>
        </p:nvSpPr>
        <p:spPr>
          <a:xfrm>
            <a:off x="1524000" y="743671"/>
            <a:ext cx="9144000" cy="3361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/>
          <p:nvPr>
            <p:ph idx="2" type="pic"/>
          </p:nvPr>
        </p:nvSpPr>
        <p:spPr>
          <a:xfrm>
            <a:off x="-7620" y="4766434"/>
            <a:ext cx="12207240" cy="212140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picture ">
  <p:cSld name="Content + picture 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8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" name="Google Shape;29;p8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" name="Google Shape;30;p8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8"/>
          <p:cNvSpPr txBox="1"/>
          <p:nvPr>
            <p:ph type="title"/>
          </p:nvPr>
        </p:nvSpPr>
        <p:spPr>
          <a:xfrm>
            <a:off x="838199" y="365125"/>
            <a:ext cx="664596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838201" y="2055813"/>
            <a:ext cx="5781261" cy="4067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Char char="•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20"/>
              <a:buChar char="•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60"/>
              <a:buChar char="•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6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/>
          <p:nvPr>
            <p:ph idx="2" type="pic"/>
          </p:nvPr>
        </p:nvSpPr>
        <p:spPr>
          <a:xfrm>
            <a:off x="7566991" y="-22860"/>
            <a:ext cx="4625008" cy="690372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8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picture">
  <p:cSld name="Title + subtitle + pictur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9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" name="Google Shape;39;p9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" name="Google Shape;40;p9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ctrTitle"/>
          </p:nvPr>
        </p:nvSpPr>
        <p:spPr>
          <a:xfrm>
            <a:off x="1215072" y="528320"/>
            <a:ext cx="5028566" cy="33549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1215072" y="4027992"/>
            <a:ext cx="5028565" cy="1894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40"/>
              <a:buNone/>
              <a:defRPr b="1" sz="18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3" name="Google Shape;43;p9"/>
          <p:cNvSpPr/>
          <p:nvPr>
            <p:ph idx="2" type="pic"/>
          </p:nvPr>
        </p:nvSpPr>
        <p:spPr>
          <a:xfrm>
            <a:off x="7257326" y="-11576"/>
            <a:ext cx="4946249" cy="69037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8" name="Google Shape;48;p10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">
  <p:cSld name="Content 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" name="Google Shape;53;p11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" name="Google Shape;54;p11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" name="Google Shape;55;p11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11"/>
          <p:cNvSpPr/>
          <p:nvPr>
            <p:ph idx="2" type="pic"/>
          </p:nvPr>
        </p:nvSpPr>
        <p:spPr>
          <a:xfrm>
            <a:off x="3810" y="0"/>
            <a:ext cx="78169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6080992" y="731562"/>
            <a:ext cx="4902843" cy="3526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6080992" y="4373217"/>
            <a:ext cx="4902843" cy="1753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>
                <a:solidFill>
                  <a:schemeClr val="dk1"/>
                </a:solidFill>
              </a:defRPr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>
                <a:solidFill>
                  <a:schemeClr val="dk1"/>
                </a:solidFill>
              </a:defRPr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>
                <a:solidFill>
                  <a:schemeClr val="dk1"/>
                </a:solidFill>
              </a:defRPr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ctrTitle"/>
          </p:nvPr>
        </p:nvSpPr>
        <p:spPr>
          <a:xfrm>
            <a:off x="1524000" y="1122363"/>
            <a:ext cx="9144000" cy="30253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Play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" type="subTitle"/>
          </p:nvPr>
        </p:nvSpPr>
        <p:spPr>
          <a:xfrm>
            <a:off x="1524000" y="4386729"/>
            <a:ext cx="9144000" cy="1135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1" sz="1800" cap="none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0988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Char char="•"/>
              <a:defRPr/>
            </a:lvl4pPr>
            <a:lvl5pPr indent="-30987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838200" y="1924493"/>
            <a:ext cx="5181600" cy="425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6172200" y="1924493"/>
            <a:ext cx="5181600" cy="425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6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" name="Google Shape;11;p6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6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" name="Google Shape;13;p6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" name="Google Shape;14;p6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" name="Google Shape;15;p6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" name="Google Shape;16;p6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6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  <a:defRPr b="0" i="1" sz="44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988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9879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1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p1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" name="Google Shape;147;p1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1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1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1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A person in a white shirt pointing up&#10;&#10;Description automatically generated" id="152" name="Google Shape;152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2527" r="12528" t="0"/>
          <a:stretch/>
        </p:blipFill>
        <p:spPr>
          <a:xfrm>
            <a:off x="20" y="10"/>
            <a:ext cx="9137156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"/>
          <p:cNvSpPr/>
          <p:nvPr/>
        </p:nvSpPr>
        <p:spPr>
          <a:xfrm>
            <a:off x="7945558" y="-6724"/>
            <a:ext cx="4265457" cy="6868736"/>
          </a:xfrm>
          <a:custGeom>
            <a:rect b="b" l="l" r="r" t="t"/>
            <a:pathLst>
              <a:path extrusionOk="0" h="6865085" w="5170888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1"/>
          <p:cNvSpPr txBox="1"/>
          <p:nvPr>
            <p:ph type="ctrTitle"/>
          </p:nvPr>
        </p:nvSpPr>
        <p:spPr>
          <a:xfrm>
            <a:off x="6765161" y="2325337"/>
            <a:ext cx="3994961" cy="29852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Play"/>
              <a:buNone/>
            </a:pPr>
            <a:r>
              <a:rPr i="1" lang="en-US" sz="4100" cap="non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rPr>
              <a:t>6.5 </a:t>
            </a:r>
            <a:br>
              <a:rPr i="1" lang="en-US" sz="4100" cap="non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rPr>
            </a:br>
            <a:endParaRPr i="1" sz="4100" cap="none">
              <a:solidFill>
                <a:schemeClr val="dk2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155" name="Google Shape;155;p1"/>
          <p:cNvCxnSpPr/>
          <p:nvPr/>
        </p:nvCxnSpPr>
        <p:spPr>
          <a:xfrm>
            <a:off x="6931959" y="0"/>
            <a:ext cx="5279056" cy="777922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" name="Google Shape;156;p1"/>
          <p:cNvCxnSpPr/>
          <p:nvPr/>
        </p:nvCxnSpPr>
        <p:spPr>
          <a:xfrm flipH="1">
            <a:off x="7281082" y="-6724"/>
            <a:ext cx="2279175" cy="6864724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p1"/>
          <p:cNvSpPr txBox="1"/>
          <p:nvPr/>
        </p:nvSpPr>
        <p:spPr>
          <a:xfrm>
            <a:off x="7945558" y="1708044"/>
            <a:ext cx="3994961" cy="29852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Play"/>
              <a:buNone/>
            </a:pPr>
            <a:r>
              <a:rPr b="0" i="1" lang="en-US" sz="41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rPr>
              <a:t>CAMISETAS </a:t>
            </a:r>
            <a:br>
              <a:rPr b="0" i="1" lang="en-US" sz="41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rPr>
            </a:br>
            <a:endParaRPr b="0" i="1" sz="4100" u="none" cap="none" strike="noStrike">
              <a:solidFill>
                <a:schemeClr val="dk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8" name="Google Shape;158;p1"/>
          <p:cNvSpPr txBox="1"/>
          <p:nvPr/>
        </p:nvSpPr>
        <p:spPr>
          <a:xfrm>
            <a:off x="9472706" y="499416"/>
            <a:ext cx="1459804" cy="1457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Play"/>
              <a:buNone/>
            </a:pPr>
            <a:br>
              <a:rPr b="0" i="1" lang="en-US" sz="41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rPr>
            </a:br>
            <a:endParaRPr b="0" i="1" sz="4100" u="none" cap="none" strike="noStrike">
              <a:solidFill>
                <a:schemeClr val="dk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9" name="Google Shape;159;p1"/>
          <p:cNvSpPr txBox="1"/>
          <p:nvPr/>
        </p:nvSpPr>
        <p:spPr>
          <a:xfrm>
            <a:off x="10932510" y="6349888"/>
            <a:ext cx="24259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Bruno Seguel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Angel Gomez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 txBox="1"/>
          <p:nvPr>
            <p:ph idx="1" type="body"/>
          </p:nvPr>
        </p:nvSpPr>
        <p:spPr>
          <a:xfrm>
            <a:off x="1064054" y="1488705"/>
            <a:ext cx="5781261" cy="4067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</a:pPr>
            <a:r>
              <a:rPr lang="en-US"/>
              <a:t>Nuestra propuesta de trabajo fue una tienda de fútbol donde se ofrecerán todo tipo de variedad productos deportivos ambientados a este apasionado deporte.</a:t>
            </a:r>
            <a:endParaRPr/>
          </a:p>
        </p:txBody>
      </p:sp>
      <p:pic>
        <p:nvPicPr>
          <p:cNvPr descr="A person holding a football ball on his nose&#10;&#10;Description automatically generated" id="166" name="Google Shape;166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937" r="9938" t="0"/>
          <a:stretch/>
        </p:blipFill>
        <p:spPr>
          <a:xfrm>
            <a:off x="7566991" y="-22860"/>
            <a:ext cx="4625008" cy="69037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"/>
          <p:cNvSpPr txBox="1"/>
          <p:nvPr/>
        </p:nvSpPr>
        <p:spPr>
          <a:xfrm>
            <a:off x="1450915" y="357303"/>
            <a:ext cx="4530970" cy="22628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Play"/>
              <a:buNone/>
            </a:pPr>
            <a:r>
              <a:rPr b="0" i="1" lang="en-US" sz="41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rPr>
              <a:t>INTRODUCCIÓN </a:t>
            </a:r>
            <a:br>
              <a:rPr b="0" i="1" lang="en-US" sz="41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rPr>
            </a:br>
            <a:endParaRPr b="0" i="1" sz="4100" u="none" cap="none" strike="noStrike">
              <a:solidFill>
                <a:schemeClr val="dk2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/>
          <p:nvPr>
            <p:ph type="ctrTitle"/>
          </p:nvPr>
        </p:nvSpPr>
        <p:spPr>
          <a:xfrm>
            <a:off x="4513951" y="0"/>
            <a:ext cx="5091846" cy="964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</a:pPr>
            <a:r>
              <a:rPr lang="en-US"/>
              <a:t>MOCKUPS</a:t>
            </a:r>
            <a:endParaRPr/>
          </a:p>
        </p:txBody>
      </p:sp>
      <p:pic>
        <p:nvPicPr>
          <p:cNvPr descr="A screenshot of a web page&#10;&#10;Description automatically generated" id="174" name="Google Shape;1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1435885"/>
            <a:ext cx="2354496" cy="47619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phone&#10;&#10;Description automatically generated" id="175" name="Google Shape;17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1199" y="1435893"/>
            <a:ext cx="2354497" cy="47619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phone&#10;&#10;Description automatically generated" id="176" name="Google Shape;17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70804" y="1435894"/>
            <a:ext cx="2354497" cy="4761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5700" y="1435875"/>
            <a:ext cx="2354521" cy="4762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0191" y="1435888"/>
            <a:ext cx="2240610" cy="4762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</a:pPr>
            <a:r>
              <a:rPr lang="en-US"/>
              <a:t>VISTA PREVIA</a:t>
            </a:r>
            <a:endParaRPr/>
          </a:p>
        </p:txBody>
      </p:sp>
      <p:sp>
        <p:nvSpPr>
          <p:cNvPr id="185" name="Google Shape;185;p4"/>
          <p:cNvSpPr txBox="1"/>
          <p:nvPr>
            <p:ph idx="1" type="body"/>
          </p:nvPr>
        </p:nvSpPr>
        <p:spPr>
          <a:xfrm>
            <a:off x="836612" y="2497014"/>
            <a:ext cx="3935413" cy="3371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</a:pPr>
            <a:r>
              <a:rPr lang="en-US"/>
              <a:t>Esta es nuestra vista principal de la página.</a:t>
            </a:r>
            <a:endParaRPr/>
          </a:p>
        </p:txBody>
      </p:sp>
      <p:pic>
        <p:nvPicPr>
          <p:cNvPr id="186" name="Google Shape;18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0" y="370873"/>
            <a:ext cx="5011400" cy="61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5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5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" name="Google Shape;194;p5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5" name="Google Shape;195;p5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" name="Google Shape;196;p5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7" name="Google Shape;197;p5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" name="Google Shape;198;p5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A group of black and white football balls&#10;&#10;Description automatically generated" id="200" name="Google Shape;200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456" r="28455" t="0"/>
          <a:stretch/>
        </p:blipFill>
        <p:spPr>
          <a:xfrm>
            <a:off x="6938682" y="10"/>
            <a:ext cx="5253320" cy="685799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201" name="Google Shape;201;p5"/>
          <p:cNvSpPr txBox="1"/>
          <p:nvPr>
            <p:ph type="title"/>
          </p:nvPr>
        </p:nvSpPr>
        <p:spPr>
          <a:xfrm>
            <a:off x="1049838" y="2244717"/>
            <a:ext cx="6132605" cy="17384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</a:pPr>
            <a:r>
              <a:rPr lang="en-US"/>
              <a:t>GRACIAS POR SU  ATENCIÓN</a:t>
            </a:r>
            <a:endParaRPr/>
          </a:p>
        </p:txBody>
      </p:sp>
      <p:cxnSp>
        <p:nvCxnSpPr>
          <p:cNvPr id="202" name="Google Shape;202;p5"/>
          <p:cNvCxnSpPr/>
          <p:nvPr/>
        </p:nvCxnSpPr>
        <p:spPr>
          <a:xfrm rot="10800000">
            <a:off x="5528235" y="0"/>
            <a:ext cx="6663765" cy="992094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gleLinesVTI">
  <a:themeElements>
    <a:clrScheme name="Custom 34">
      <a:dk1>
        <a:srgbClr val="000000"/>
      </a:dk1>
      <a:lt1>
        <a:srgbClr val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2024-04-07T15:58:32Z</dcterms:created>
  <dc:creator>Bruno Seguel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