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62"/>
  </p:normalViewPr>
  <p:slideViewPr>
    <p:cSldViewPr snapToGrid="0">
      <p:cViewPr>
        <p:scale>
          <a:sx n="92" d="100"/>
          <a:sy n="92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791CF-63E6-4199-B422-153BC4B1AA5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466C1-2FE1-48E5-8DA6-2319D4237C40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kumimoji="1" lang="zh-CN" sz="1600" dirty="0"/>
            <a:t>按照文本的颗粒度，文本情感分析可以划分为针对文本中的</a:t>
          </a:r>
          <a:r>
            <a:rPr kumimoji="1" lang="zh-CN" sz="1600" b="1" dirty="0"/>
            <a:t>词、句子、篇章</a:t>
          </a:r>
          <a:r>
            <a:rPr kumimoji="1" lang="zh-CN" sz="1600" dirty="0"/>
            <a:t>三个级别的识别与分析。</a:t>
          </a:r>
          <a:endParaRPr lang="en-US" sz="1600" dirty="0"/>
        </a:p>
      </dgm:t>
    </dgm:pt>
    <dgm:pt modelId="{C240FA64-E76E-4D27-8426-80E81D6E22AD}" type="parTrans" cxnId="{E4A4440C-AA02-4016-B6F7-071CE76A583A}">
      <dgm:prSet/>
      <dgm:spPr/>
      <dgm:t>
        <a:bodyPr/>
        <a:lstStyle/>
        <a:p>
          <a:endParaRPr lang="en-US"/>
        </a:p>
      </dgm:t>
    </dgm:pt>
    <dgm:pt modelId="{BC9DB278-C109-4D3D-BAB5-70D3E64EA816}" type="sibTrans" cxnId="{E4A4440C-AA02-4016-B6F7-071CE76A583A}">
      <dgm:prSet/>
      <dgm:spPr/>
      <dgm:t>
        <a:bodyPr/>
        <a:lstStyle/>
        <a:p>
          <a:endParaRPr lang="en-US"/>
        </a:p>
      </dgm:t>
    </dgm:pt>
    <dgm:pt modelId="{A9BB12DE-02E5-42FA-840A-AF452C5BD54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kumimoji="1" lang="zh-CN" sz="2000" b="1" dirty="0"/>
            <a:t>词的情感分析</a:t>
          </a:r>
          <a:endParaRPr kumimoji="1" lang="en-US" altLang="zh-CN" sz="1100" dirty="0"/>
        </a:p>
        <a:p>
          <a:pPr algn="l">
            <a:lnSpc>
              <a:spcPct val="100000"/>
            </a:lnSpc>
          </a:pPr>
          <a:r>
            <a:rPr kumimoji="1" lang="zh-CN" sz="1600" dirty="0"/>
            <a:t>基于词的情感分析研究主要有情感词抽取，情感词判定，语料库与情感词典的研究等。</a:t>
          </a:r>
          <a:endParaRPr lang="en-US" sz="1600" dirty="0"/>
        </a:p>
      </dgm:t>
    </dgm:pt>
    <dgm:pt modelId="{EA222CDA-7EAC-47E1-8EEE-83A1DDDEF5AB}" type="parTrans" cxnId="{4B634F57-E59F-4304-89C2-D596A3690C74}">
      <dgm:prSet/>
      <dgm:spPr/>
      <dgm:t>
        <a:bodyPr/>
        <a:lstStyle/>
        <a:p>
          <a:endParaRPr lang="en-US"/>
        </a:p>
      </dgm:t>
    </dgm:pt>
    <dgm:pt modelId="{0331EBED-342D-4B72-A76B-A88D349378CC}" type="sibTrans" cxnId="{4B634F57-E59F-4304-89C2-D596A3690C74}">
      <dgm:prSet/>
      <dgm:spPr/>
      <dgm:t>
        <a:bodyPr/>
        <a:lstStyle/>
        <a:p>
          <a:endParaRPr lang="en-US"/>
        </a:p>
      </dgm:t>
    </dgm:pt>
    <dgm:pt modelId="{685C9067-E40C-4A04-9804-5C9110C5749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kumimoji="1" lang="zh-CN" sz="2000" b="1" dirty="0"/>
            <a:t>句子的情感分析</a:t>
          </a:r>
          <a:endParaRPr kumimoji="1" lang="en-US" altLang="zh-CN" sz="2000" b="1" dirty="0"/>
        </a:p>
        <a:p>
          <a:pPr algn="l">
            <a:lnSpc>
              <a:spcPct val="100000"/>
            </a:lnSpc>
          </a:pPr>
          <a:r>
            <a:rPr kumimoji="1" lang="zh-CN" sz="1600" dirty="0"/>
            <a:t>综合了情感词的分析结果，给出全句的情感分析的完整结果</a:t>
          </a:r>
          <a:endParaRPr kumimoji="1" lang="en-US" sz="1600" dirty="0"/>
        </a:p>
      </dgm:t>
    </dgm:pt>
    <dgm:pt modelId="{F0ED3519-A877-490C-83E1-47131E6194D5}" type="parTrans" cxnId="{A2832E3D-ECFD-4DC3-8870-A72EAB6EC5B3}">
      <dgm:prSet/>
      <dgm:spPr/>
      <dgm:t>
        <a:bodyPr/>
        <a:lstStyle/>
        <a:p>
          <a:endParaRPr lang="en-US"/>
        </a:p>
      </dgm:t>
    </dgm:pt>
    <dgm:pt modelId="{BA64FE94-744D-4566-8483-F00283FAF265}" type="sibTrans" cxnId="{A2832E3D-ECFD-4DC3-8870-A72EAB6EC5B3}">
      <dgm:prSet/>
      <dgm:spPr/>
      <dgm:t>
        <a:bodyPr/>
        <a:lstStyle/>
        <a:p>
          <a:endParaRPr lang="en-US"/>
        </a:p>
      </dgm:t>
    </dgm:pt>
    <dgm:pt modelId="{34113537-9B89-4D74-BABE-ABF2C661608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kumimoji="1" lang="zh-CN" sz="2000" b="1" dirty="0"/>
            <a:t>篇章的情感分析</a:t>
          </a:r>
          <a:endParaRPr kumimoji="1" lang="en-US" altLang="zh-CN" sz="2000" b="1" dirty="0"/>
        </a:p>
        <a:p>
          <a:pPr algn="l">
            <a:lnSpc>
              <a:spcPct val="100000"/>
            </a:lnSpc>
          </a:pPr>
          <a:r>
            <a:rPr kumimoji="1" lang="zh-CN" sz="1600" dirty="0"/>
            <a:t>需要综合篇章的各个粒度下的情感分析结果，结合上下文和领域知识库做出判断。</a:t>
          </a:r>
          <a:endParaRPr lang="en-US" sz="1600" dirty="0"/>
        </a:p>
      </dgm:t>
    </dgm:pt>
    <dgm:pt modelId="{C6960951-160F-4007-B921-79348E4F440C}" type="parTrans" cxnId="{94EC23A3-9265-4FB4-8C31-0BA4DC18BD60}">
      <dgm:prSet/>
      <dgm:spPr/>
      <dgm:t>
        <a:bodyPr/>
        <a:lstStyle/>
        <a:p>
          <a:endParaRPr lang="en-US"/>
        </a:p>
      </dgm:t>
    </dgm:pt>
    <dgm:pt modelId="{5388DA15-23D1-445D-9552-E3CE3A888819}" type="sibTrans" cxnId="{94EC23A3-9265-4FB4-8C31-0BA4DC18BD60}">
      <dgm:prSet/>
      <dgm:spPr/>
      <dgm:t>
        <a:bodyPr/>
        <a:lstStyle/>
        <a:p>
          <a:endParaRPr lang="en-US"/>
        </a:p>
      </dgm:t>
    </dgm:pt>
    <dgm:pt modelId="{A0F0246A-D04C-4F6E-B6D2-CE493F912BA3}" type="pres">
      <dgm:prSet presAssocID="{974791CF-63E6-4199-B422-153BC4B1AA53}" presName="root" presStyleCnt="0">
        <dgm:presLayoutVars>
          <dgm:dir/>
          <dgm:resizeHandles val="exact"/>
        </dgm:presLayoutVars>
      </dgm:prSet>
      <dgm:spPr/>
    </dgm:pt>
    <dgm:pt modelId="{1E4C6830-FDE6-44FE-8DD8-81F58BD8EBE1}" type="pres">
      <dgm:prSet presAssocID="{47A466C1-2FE1-48E5-8DA6-2319D4237C40}" presName="compNode" presStyleCnt="0"/>
      <dgm:spPr/>
    </dgm:pt>
    <dgm:pt modelId="{FB7B9606-D8DC-4C9E-949B-34F39A00BF10}" type="pres">
      <dgm:prSet presAssocID="{47A466C1-2FE1-48E5-8DA6-2319D4237C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语音"/>
        </a:ext>
      </dgm:extLst>
    </dgm:pt>
    <dgm:pt modelId="{284338BB-A482-4DE1-8585-312DEE3CD6D1}" type="pres">
      <dgm:prSet presAssocID="{47A466C1-2FE1-48E5-8DA6-2319D4237C40}" presName="spaceRect" presStyleCnt="0"/>
      <dgm:spPr/>
    </dgm:pt>
    <dgm:pt modelId="{FB1AD9DC-1EA3-4F92-9312-924685A1A68D}" type="pres">
      <dgm:prSet presAssocID="{47A466C1-2FE1-48E5-8DA6-2319D4237C40}" presName="textRect" presStyleLbl="revTx" presStyleIdx="0" presStyleCnt="4">
        <dgm:presLayoutVars>
          <dgm:chMax val="1"/>
          <dgm:chPref val="1"/>
        </dgm:presLayoutVars>
      </dgm:prSet>
      <dgm:spPr/>
    </dgm:pt>
    <dgm:pt modelId="{5375670C-9EDC-40A7-8137-494F0395E62F}" type="pres">
      <dgm:prSet presAssocID="{BC9DB278-C109-4D3D-BAB5-70D3E64EA816}" presName="sibTrans" presStyleCnt="0"/>
      <dgm:spPr/>
    </dgm:pt>
    <dgm:pt modelId="{49D92C24-C932-4C15-B4A6-77A482E5FB4D}" type="pres">
      <dgm:prSet presAssocID="{A9BB12DE-02E5-42FA-840A-AF452C5BD54F}" presName="compNode" presStyleCnt="0"/>
      <dgm:spPr/>
    </dgm:pt>
    <dgm:pt modelId="{45C8313F-2FB8-4AB3-BE55-51E8B3BF9463}" type="pres">
      <dgm:prSet presAssocID="{A9BB12DE-02E5-42FA-840A-AF452C5BD5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F9201AC-AFDD-44EE-BC33-6B0BEE0698A5}" type="pres">
      <dgm:prSet presAssocID="{A9BB12DE-02E5-42FA-840A-AF452C5BD54F}" presName="spaceRect" presStyleCnt="0"/>
      <dgm:spPr/>
    </dgm:pt>
    <dgm:pt modelId="{2AC3ED1E-07DB-4941-B40C-7953CC2E160D}" type="pres">
      <dgm:prSet presAssocID="{A9BB12DE-02E5-42FA-840A-AF452C5BD54F}" presName="textRect" presStyleLbl="revTx" presStyleIdx="1" presStyleCnt="4">
        <dgm:presLayoutVars>
          <dgm:chMax val="1"/>
          <dgm:chPref val="1"/>
        </dgm:presLayoutVars>
      </dgm:prSet>
      <dgm:spPr/>
    </dgm:pt>
    <dgm:pt modelId="{45665EF0-641D-4A59-8AD7-2A564D6C0581}" type="pres">
      <dgm:prSet presAssocID="{0331EBED-342D-4B72-A76B-A88D349378CC}" presName="sibTrans" presStyleCnt="0"/>
      <dgm:spPr/>
    </dgm:pt>
    <dgm:pt modelId="{52D23793-A5B0-4A48-8E5D-07A56CD03ECA}" type="pres">
      <dgm:prSet presAssocID="{685C9067-E40C-4A04-9804-5C9110C57498}" presName="compNode" presStyleCnt="0"/>
      <dgm:spPr/>
    </dgm:pt>
    <dgm:pt modelId="{C9CBADE1-888F-4BF5-8B59-7A8E31164239}" type="pres">
      <dgm:prSet presAssocID="{685C9067-E40C-4A04-9804-5C9110C574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问题"/>
        </a:ext>
      </dgm:extLst>
    </dgm:pt>
    <dgm:pt modelId="{80871B7C-9423-4B18-A734-C66776416D42}" type="pres">
      <dgm:prSet presAssocID="{685C9067-E40C-4A04-9804-5C9110C57498}" presName="spaceRect" presStyleCnt="0"/>
      <dgm:spPr/>
    </dgm:pt>
    <dgm:pt modelId="{3FA3640D-D878-4A4F-9691-67DD84BBE5D9}" type="pres">
      <dgm:prSet presAssocID="{685C9067-E40C-4A04-9804-5C9110C57498}" presName="textRect" presStyleLbl="revTx" presStyleIdx="2" presStyleCnt="4">
        <dgm:presLayoutVars>
          <dgm:chMax val="1"/>
          <dgm:chPref val="1"/>
        </dgm:presLayoutVars>
      </dgm:prSet>
      <dgm:spPr/>
    </dgm:pt>
    <dgm:pt modelId="{308DE908-ADE6-4E34-AB8D-6A0561B0685A}" type="pres">
      <dgm:prSet presAssocID="{BA64FE94-744D-4566-8483-F00283FAF265}" presName="sibTrans" presStyleCnt="0"/>
      <dgm:spPr/>
    </dgm:pt>
    <dgm:pt modelId="{3634E18B-DA6C-4277-BBE1-34C242AB439E}" type="pres">
      <dgm:prSet presAssocID="{34113537-9B89-4D74-BABE-ABF2C6616084}" presName="compNode" presStyleCnt="0"/>
      <dgm:spPr/>
    </dgm:pt>
    <dgm:pt modelId="{7198670E-1A5A-4FF8-95C2-BA5405130800}" type="pres">
      <dgm:prSet presAssocID="{34113537-9B89-4D74-BABE-ABF2C66160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迷宫"/>
        </a:ext>
      </dgm:extLst>
    </dgm:pt>
    <dgm:pt modelId="{4EC2A73C-7D63-4EE5-BD33-6637679F0F2D}" type="pres">
      <dgm:prSet presAssocID="{34113537-9B89-4D74-BABE-ABF2C6616084}" presName="spaceRect" presStyleCnt="0"/>
      <dgm:spPr/>
    </dgm:pt>
    <dgm:pt modelId="{B0DD8593-74F1-45F6-9880-90359146A9F6}" type="pres">
      <dgm:prSet presAssocID="{34113537-9B89-4D74-BABE-ABF2C66160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A4440C-AA02-4016-B6F7-071CE76A583A}" srcId="{974791CF-63E6-4199-B422-153BC4B1AA53}" destId="{47A466C1-2FE1-48E5-8DA6-2319D4237C40}" srcOrd="0" destOrd="0" parTransId="{C240FA64-E76E-4D27-8426-80E81D6E22AD}" sibTransId="{BC9DB278-C109-4D3D-BAB5-70D3E64EA816}"/>
    <dgm:cxn modelId="{096FBC18-EA65-4433-AF8D-631F4B078311}" type="presOf" srcId="{A9BB12DE-02E5-42FA-840A-AF452C5BD54F}" destId="{2AC3ED1E-07DB-4941-B40C-7953CC2E160D}" srcOrd="0" destOrd="0" presId="urn:microsoft.com/office/officeart/2018/2/layout/IconLabelList"/>
    <dgm:cxn modelId="{BF40ED1F-B159-4E7C-B33A-EAAC925F50EB}" type="presOf" srcId="{974791CF-63E6-4199-B422-153BC4B1AA53}" destId="{A0F0246A-D04C-4F6E-B6D2-CE493F912BA3}" srcOrd="0" destOrd="0" presId="urn:microsoft.com/office/officeart/2018/2/layout/IconLabelList"/>
    <dgm:cxn modelId="{A2832E3D-ECFD-4DC3-8870-A72EAB6EC5B3}" srcId="{974791CF-63E6-4199-B422-153BC4B1AA53}" destId="{685C9067-E40C-4A04-9804-5C9110C57498}" srcOrd="2" destOrd="0" parTransId="{F0ED3519-A877-490C-83E1-47131E6194D5}" sibTransId="{BA64FE94-744D-4566-8483-F00283FAF265}"/>
    <dgm:cxn modelId="{4B634F57-E59F-4304-89C2-D596A3690C74}" srcId="{974791CF-63E6-4199-B422-153BC4B1AA53}" destId="{A9BB12DE-02E5-42FA-840A-AF452C5BD54F}" srcOrd="1" destOrd="0" parTransId="{EA222CDA-7EAC-47E1-8EEE-83A1DDDEF5AB}" sibTransId="{0331EBED-342D-4B72-A76B-A88D349378CC}"/>
    <dgm:cxn modelId="{70219957-2DDA-4BED-A89E-508B985D6B62}" type="presOf" srcId="{47A466C1-2FE1-48E5-8DA6-2319D4237C40}" destId="{FB1AD9DC-1EA3-4F92-9312-924685A1A68D}" srcOrd="0" destOrd="0" presId="urn:microsoft.com/office/officeart/2018/2/layout/IconLabelList"/>
    <dgm:cxn modelId="{18118D59-93D4-4F9E-8196-AD338CB8F5B8}" type="presOf" srcId="{34113537-9B89-4D74-BABE-ABF2C6616084}" destId="{B0DD8593-74F1-45F6-9880-90359146A9F6}" srcOrd="0" destOrd="0" presId="urn:microsoft.com/office/officeart/2018/2/layout/IconLabelList"/>
    <dgm:cxn modelId="{94EC23A3-9265-4FB4-8C31-0BA4DC18BD60}" srcId="{974791CF-63E6-4199-B422-153BC4B1AA53}" destId="{34113537-9B89-4D74-BABE-ABF2C6616084}" srcOrd="3" destOrd="0" parTransId="{C6960951-160F-4007-B921-79348E4F440C}" sibTransId="{5388DA15-23D1-445D-9552-E3CE3A888819}"/>
    <dgm:cxn modelId="{1ADCD0D4-D70E-4FE7-BE19-504DD87D5F05}" type="presOf" srcId="{685C9067-E40C-4A04-9804-5C9110C57498}" destId="{3FA3640D-D878-4A4F-9691-67DD84BBE5D9}" srcOrd="0" destOrd="0" presId="urn:microsoft.com/office/officeart/2018/2/layout/IconLabelList"/>
    <dgm:cxn modelId="{88745EB1-B882-416A-94FB-F6D51FAC54C7}" type="presParOf" srcId="{A0F0246A-D04C-4F6E-B6D2-CE493F912BA3}" destId="{1E4C6830-FDE6-44FE-8DD8-81F58BD8EBE1}" srcOrd="0" destOrd="0" presId="urn:microsoft.com/office/officeart/2018/2/layout/IconLabelList"/>
    <dgm:cxn modelId="{513D15FA-930B-4C0B-A6CB-01489B50F8AB}" type="presParOf" srcId="{1E4C6830-FDE6-44FE-8DD8-81F58BD8EBE1}" destId="{FB7B9606-D8DC-4C9E-949B-34F39A00BF10}" srcOrd="0" destOrd="0" presId="urn:microsoft.com/office/officeart/2018/2/layout/IconLabelList"/>
    <dgm:cxn modelId="{F95D14D1-29C8-4D19-8CD1-DBD2E2908584}" type="presParOf" srcId="{1E4C6830-FDE6-44FE-8DD8-81F58BD8EBE1}" destId="{284338BB-A482-4DE1-8585-312DEE3CD6D1}" srcOrd="1" destOrd="0" presId="urn:microsoft.com/office/officeart/2018/2/layout/IconLabelList"/>
    <dgm:cxn modelId="{3A29A62E-189F-4073-B93F-D27A95C86DF6}" type="presParOf" srcId="{1E4C6830-FDE6-44FE-8DD8-81F58BD8EBE1}" destId="{FB1AD9DC-1EA3-4F92-9312-924685A1A68D}" srcOrd="2" destOrd="0" presId="urn:microsoft.com/office/officeart/2018/2/layout/IconLabelList"/>
    <dgm:cxn modelId="{48D2A17D-A0D2-4AD6-B302-C225ABF58E59}" type="presParOf" srcId="{A0F0246A-D04C-4F6E-B6D2-CE493F912BA3}" destId="{5375670C-9EDC-40A7-8137-494F0395E62F}" srcOrd="1" destOrd="0" presId="urn:microsoft.com/office/officeart/2018/2/layout/IconLabelList"/>
    <dgm:cxn modelId="{99D15BF3-495F-44D8-99BD-BB0F33D19C28}" type="presParOf" srcId="{A0F0246A-D04C-4F6E-B6D2-CE493F912BA3}" destId="{49D92C24-C932-4C15-B4A6-77A482E5FB4D}" srcOrd="2" destOrd="0" presId="urn:microsoft.com/office/officeart/2018/2/layout/IconLabelList"/>
    <dgm:cxn modelId="{BCEF1147-A199-42EE-96E1-3C933EC91A3E}" type="presParOf" srcId="{49D92C24-C932-4C15-B4A6-77A482E5FB4D}" destId="{45C8313F-2FB8-4AB3-BE55-51E8B3BF9463}" srcOrd="0" destOrd="0" presId="urn:microsoft.com/office/officeart/2018/2/layout/IconLabelList"/>
    <dgm:cxn modelId="{127A508D-15C0-4D6C-A6E0-F0492F5FD86A}" type="presParOf" srcId="{49D92C24-C932-4C15-B4A6-77A482E5FB4D}" destId="{3F9201AC-AFDD-44EE-BC33-6B0BEE0698A5}" srcOrd="1" destOrd="0" presId="urn:microsoft.com/office/officeart/2018/2/layout/IconLabelList"/>
    <dgm:cxn modelId="{8C7D5F10-EF6B-4F00-A95D-2F9BB7784C17}" type="presParOf" srcId="{49D92C24-C932-4C15-B4A6-77A482E5FB4D}" destId="{2AC3ED1E-07DB-4941-B40C-7953CC2E160D}" srcOrd="2" destOrd="0" presId="urn:microsoft.com/office/officeart/2018/2/layout/IconLabelList"/>
    <dgm:cxn modelId="{60A0555C-FBAF-4F9C-B21F-63E1317ADC8E}" type="presParOf" srcId="{A0F0246A-D04C-4F6E-B6D2-CE493F912BA3}" destId="{45665EF0-641D-4A59-8AD7-2A564D6C0581}" srcOrd="3" destOrd="0" presId="urn:microsoft.com/office/officeart/2018/2/layout/IconLabelList"/>
    <dgm:cxn modelId="{5EEBE76F-F483-4855-8EA5-E1731BF70DA9}" type="presParOf" srcId="{A0F0246A-D04C-4F6E-B6D2-CE493F912BA3}" destId="{52D23793-A5B0-4A48-8E5D-07A56CD03ECA}" srcOrd="4" destOrd="0" presId="urn:microsoft.com/office/officeart/2018/2/layout/IconLabelList"/>
    <dgm:cxn modelId="{C47A7621-7B8A-4FD0-AB8B-9638F2251AD5}" type="presParOf" srcId="{52D23793-A5B0-4A48-8E5D-07A56CD03ECA}" destId="{C9CBADE1-888F-4BF5-8B59-7A8E31164239}" srcOrd="0" destOrd="0" presId="urn:microsoft.com/office/officeart/2018/2/layout/IconLabelList"/>
    <dgm:cxn modelId="{5505A126-213C-40C0-B35A-85B0197C8A66}" type="presParOf" srcId="{52D23793-A5B0-4A48-8E5D-07A56CD03ECA}" destId="{80871B7C-9423-4B18-A734-C66776416D42}" srcOrd="1" destOrd="0" presId="urn:microsoft.com/office/officeart/2018/2/layout/IconLabelList"/>
    <dgm:cxn modelId="{FD49CD9F-263B-4B1B-97E6-2D1322506894}" type="presParOf" srcId="{52D23793-A5B0-4A48-8E5D-07A56CD03ECA}" destId="{3FA3640D-D878-4A4F-9691-67DD84BBE5D9}" srcOrd="2" destOrd="0" presId="urn:microsoft.com/office/officeart/2018/2/layout/IconLabelList"/>
    <dgm:cxn modelId="{C773DED6-FDD7-40B2-ADBE-2138781B615D}" type="presParOf" srcId="{A0F0246A-D04C-4F6E-B6D2-CE493F912BA3}" destId="{308DE908-ADE6-4E34-AB8D-6A0561B0685A}" srcOrd="5" destOrd="0" presId="urn:microsoft.com/office/officeart/2018/2/layout/IconLabelList"/>
    <dgm:cxn modelId="{57690276-D748-4EFA-B73C-EC6BF8F8660E}" type="presParOf" srcId="{A0F0246A-D04C-4F6E-B6D2-CE493F912BA3}" destId="{3634E18B-DA6C-4277-BBE1-34C242AB439E}" srcOrd="6" destOrd="0" presId="urn:microsoft.com/office/officeart/2018/2/layout/IconLabelList"/>
    <dgm:cxn modelId="{3724D3CA-AE98-4614-AF1D-334393CCE811}" type="presParOf" srcId="{3634E18B-DA6C-4277-BBE1-34C242AB439E}" destId="{7198670E-1A5A-4FF8-95C2-BA5405130800}" srcOrd="0" destOrd="0" presId="urn:microsoft.com/office/officeart/2018/2/layout/IconLabelList"/>
    <dgm:cxn modelId="{5D0435A9-9BAE-4703-B4E7-64EB843869FE}" type="presParOf" srcId="{3634E18B-DA6C-4277-BBE1-34C242AB439E}" destId="{4EC2A73C-7D63-4EE5-BD33-6637679F0F2D}" srcOrd="1" destOrd="0" presId="urn:microsoft.com/office/officeart/2018/2/layout/IconLabelList"/>
    <dgm:cxn modelId="{A981CA4D-99BF-4EC2-A4B0-282AAC6B3429}" type="presParOf" srcId="{3634E18B-DA6C-4277-BBE1-34C242AB439E}" destId="{B0DD8593-74F1-45F6-9880-90359146A9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1FD90-C153-482F-9FF1-A9A8911F6FF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3E616B-D2A6-4858-BA0B-5AB5CAF8FB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zh-CN" dirty="0"/>
            <a:t>一、模型选择</a:t>
          </a:r>
          <a:endParaRPr lang="en-US" dirty="0"/>
        </a:p>
      </dgm:t>
    </dgm:pt>
    <dgm:pt modelId="{83D7A08D-7A27-4A0D-9F12-C96F5C3CC9FA}" type="parTrans" cxnId="{25BD2922-49F6-470F-99A8-EE1DBD71AA82}">
      <dgm:prSet/>
      <dgm:spPr/>
      <dgm:t>
        <a:bodyPr/>
        <a:lstStyle/>
        <a:p>
          <a:endParaRPr lang="en-US"/>
        </a:p>
      </dgm:t>
    </dgm:pt>
    <dgm:pt modelId="{81645B43-DAA0-41A7-B3AD-C2F2DD9DC2EC}" type="sibTrans" cxnId="{25BD2922-49F6-470F-99A8-EE1DBD71AA82}">
      <dgm:prSet/>
      <dgm:spPr/>
      <dgm:t>
        <a:bodyPr/>
        <a:lstStyle/>
        <a:p>
          <a:endParaRPr lang="en-US"/>
        </a:p>
      </dgm:t>
    </dgm:pt>
    <dgm:pt modelId="{15CB8E04-E8B4-4069-97B5-3D7359B62AE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zh-CN" sz="2000" dirty="0"/>
            <a:t>（</a:t>
          </a:r>
          <a:r>
            <a:rPr kumimoji="1" lang="en-US" sz="2000" dirty="0"/>
            <a:t>1</a:t>
          </a:r>
          <a:r>
            <a:rPr kumimoji="1" lang="zh-CN" sz="2000" dirty="0"/>
            <a:t>）情感词典</a:t>
          </a:r>
          <a:endParaRPr kumimoji="1" lang="en-US" altLang="zh-CN" sz="2000" dirty="0"/>
        </a:p>
        <a:p>
          <a:pPr>
            <a:lnSpc>
              <a:spcPct val="100000"/>
            </a:lnSpc>
            <a:defRPr b="1"/>
          </a:pPr>
          <a:endParaRPr kumimoji="1" lang="en-US" altLang="zh-CN" sz="2000" b="0" dirty="0"/>
        </a:p>
        <a:p>
          <a:pPr>
            <a:lnSpc>
              <a:spcPct val="100000"/>
            </a:lnSpc>
            <a:defRPr b="1"/>
          </a:pPr>
          <a:r>
            <a:rPr kumimoji="1" lang="en-US" altLang="zh-CN" sz="2000" b="0" dirty="0"/>
            <a:t>BosonNLP</a:t>
          </a:r>
          <a:r>
            <a:rPr kumimoji="1" lang="zh-CN" altLang="en-US" sz="2000" b="0" dirty="0"/>
            <a:t>情感词典</a:t>
          </a:r>
          <a:endParaRPr lang="en-US" sz="2000" b="0" dirty="0"/>
        </a:p>
      </dgm:t>
    </dgm:pt>
    <dgm:pt modelId="{B351BCD7-E70B-44C1-BDB5-6F63FD5E78E3}" type="parTrans" cxnId="{8819CB24-4D95-4C49-8AE1-E050D0EDDF71}">
      <dgm:prSet/>
      <dgm:spPr/>
      <dgm:t>
        <a:bodyPr/>
        <a:lstStyle/>
        <a:p>
          <a:endParaRPr lang="en-US"/>
        </a:p>
      </dgm:t>
    </dgm:pt>
    <dgm:pt modelId="{2DC52275-16CD-44AD-8D8F-7CE60BFD12B5}" type="sibTrans" cxnId="{8819CB24-4D95-4C49-8AE1-E050D0EDDF71}">
      <dgm:prSet/>
      <dgm:spPr/>
      <dgm:t>
        <a:bodyPr/>
        <a:lstStyle/>
        <a:p>
          <a:endParaRPr lang="en-US"/>
        </a:p>
      </dgm:t>
    </dgm:pt>
    <dgm:pt modelId="{AD86A92A-821B-4431-AB92-706588A5A13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zh-CN" sz="2000" dirty="0"/>
            <a:t>（</a:t>
          </a:r>
          <a:r>
            <a:rPr kumimoji="1" lang="en-US" sz="2000" dirty="0"/>
            <a:t>2</a:t>
          </a:r>
          <a:r>
            <a:rPr kumimoji="1" lang="zh-CN" sz="2000" dirty="0"/>
            <a:t>）机器学习</a:t>
          </a:r>
          <a:endParaRPr lang="en-US" sz="2000" dirty="0"/>
        </a:p>
      </dgm:t>
    </dgm:pt>
    <dgm:pt modelId="{35298FDC-72D7-41A8-8C78-6A59F1BCECBE}" type="parTrans" cxnId="{A7BEF3BA-AA29-4EC9-B79A-9F1ECF1F9AEC}">
      <dgm:prSet/>
      <dgm:spPr/>
      <dgm:t>
        <a:bodyPr/>
        <a:lstStyle/>
        <a:p>
          <a:endParaRPr lang="en-US"/>
        </a:p>
      </dgm:t>
    </dgm:pt>
    <dgm:pt modelId="{6F89F42D-037A-4B6C-A3C9-F8AE98BA9F2B}" type="sibTrans" cxnId="{A7BEF3BA-AA29-4EC9-B79A-9F1ECF1F9AEC}">
      <dgm:prSet/>
      <dgm:spPr/>
      <dgm:t>
        <a:bodyPr/>
        <a:lstStyle/>
        <a:p>
          <a:endParaRPr lang="en-US"/>
        </a:p>
      </dgm:t>
    </dgm:pt>
    <dgm:pt modelId="{8148A35C-2E36-4518-B752-4FC251813D72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kumimoji="1" lang="zh-CN" sz="2000" dirty="0"/>
            <a:t>支持向量机</a:t>
          </a:r>
          <a:endParaRPr lang="en-US" sz="2000" dirty="0"/>
        </a:p>
      </dgm:t>
    </dgm:pt>
    <dgm:pt modelId="{F1D05013-7997-41ED-B031-7FA41F250924}" type="parTrans" cxnId="{D05CC4A8-0A59-4E6B-B1E1-5586B4FD6269}">
      <dgm:prSet/>
      <dgm:spPr/>
      <dgm:t>
        <a:bodyPr/>
        <a:lstStyle/>
        <a:p>
          <a:endParaRPr lang="en-US"/>
        </a:p>
      </dgm:t>
    </dgm:pt>
    <dgm:pt modelId="{6B387966-9C95-4AE1-8B7D-A7430B6D55C9}" type="sibTrans" cxnId="{D05CC4A8-0A59-4E6B-B1E1-5586B4FD6269}">
      <dgm:prSet/>
      <dgm:spPr/>
      <dgm:t>
        <a:bodyPr/>
        <a:lstStyle/>
        <a:p>
          <a:endParaRPr lang="en-US"/>
        </a:p>
      </dgm:t>
    </dgm:pt>
    <dgm:pt modelId="{582EEA93-5243-49B6-8252-4644F4EF0692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kumimoji="1" lang="zh-CN" sz="2000" dirty="0"/>
            <a:t>朴素贝叶斯</a:t>
          </a:r>
          <a:endParaRPr lang="en-US" sz="2000" dirty="0"/>
        </a:p>
      </dgm:t>
    </dgm:pt>
    <dgm:pt modelId="{36E45993-AB33-41F8-9F62-D73AC2A60ABE}" type="parTrans" cxnId="{6061A219-0388-4410-9970-F82C79AAE54B}">
      <dgm:prSet/>
      <dgm:spPr/>
      <dgm:t>
        <a:bodyPr/>
        <a:lstStyle/>
        <a:p>
          <a:endParaRPr lang="en-US"/>
        </a:p>
      </dgm:t>
    </dgm:pt>
    <dgm:pt modelId="{11825F91-DC66-42E8-B8B9-9DA5DE546C00}" type="sibTrans" cxnId="{6061A219-0388-4410-9970-F82C79AAE54B}">
      <dgm:prSet/>
      <dgm:spPr/>
      <dgm:t>
        <a:bodyPr/>
        <a:lstStyle/>
        <a:p>
          <a:endParaRPr lang="en-US"/>
        </a:p>
      </dgm:t>
    </dgm:pt>
    <dgm:pt modelId="{A6123456-3DB1-4B76-997B-500BC39D985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kumimoji="1" lang="en-US" sz="2000" dirty="0"/>
            <a:t>Adaboost</a:t>
          </a:r>
          <a:endParaRPr lang="en-US" sz="2000" dirty="0"/>
        </a:p>
      </dgm:t>
    </dgm:pt>
    <dgm:pt modelId="{B244ED45-D910-4A42-87FF-137757233623}" type="parTrans" cxnId="{10C1970C-BC3D-423A-81DE-5B026269EBE7}">
      <dgm:prSet/>
      <dgm:spPr/>
      <dgm:t>
        <a:bodyPr/>
        <a:lstStyle/>
        <a:p>
          <a:endParaRPr lang="en-US"/>
        </a:p>
      </dgm:t>
    </dgm:pt>
    <dgm:pt modelId="{2F485D40-459E-4CA5-8803-509ABBA2D288}" type="sibTrans" cxnId="{10C1970C-BC3D-423A-81DE-5B026269EBE7}">
      <dgm:prSet/>
      <dgm:spPr/>
      <dgm:t>
        <a:bodyPr/>
        <a:lstStyle/>
        <a:p>
          <a:endParaRPr lang="en-US"/>
        </a:p>
      </dgm:t>
    </dgm:pt>
    <dgm:pt modelId="{0D67B480-6834-4B55-8111-6FB86CA036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zh-CN" dirty="0"/>
            <a:t>（</a:t>
          </a:r>
          <a:r>
            <a:rPr kumimoji="1" lang="en-US" dirty="0"/>
            <a:t>3</a:t>
          </a:r>
          <a:r>
            <a:rPr kumimoji="1" lang="zh-CN" dirty="0"/>
            <a:t>）深度学习</a:t>
          </a:r>
          <a:endParaRPr lang="en-US" dirty="0"/>
        </a:p>
      </dgm:t>
    </dgm:pt>
    <dgm:pt modelId="{7074C2D3-C99F-4848-A339-E4B4DFB121B2}" type="parTrans" cxnId="{9230054D-3B32-4257-8066-9F9432ED2D68}">
      <dgm:prSet/>
      <dgm:spPr/>
      <dgm:t>
        <a:bodyPr/>
        <a:lstStyle/>
        <a:p>
          <a:endParaRPr lang="en-US"/>
        </a:p>
      </dgm:t>
    </dgm:pt>
    <dgm:pt modelId="{3488BE7D-217F-4E15-BB7C-296640F91A1D}" type="sibTrans" cxnId="{9230054D-3B32-4257-8066-9F9432ED2D68}">
      <dgm:prSet/>
      <dgm:spPr/>
      <dgm:t>
        <a:bodyPr/>
        <a:lstStyle/>
        <a:p>
          <a:endParaRPr lang="en-US"/>
        </a:p>
      </dgm:t>
    </dgm:pt>
    <dgm:pt modelId="{79DE8AD0-1C35-4FC0-8069-DF97864A6233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1" lang="en-US" sz="2000" dirty="0"/>
            <a:t>Bi-LSTM</a:t>
          </a:r>
          <a:endParaRPr lang="en-US" sz="2000" dirty="0"/>
        </a:p>
      </dgm:t>
    </dgm:pt>
    <dgm:pt modelId="{A57E5F61-57E1-4B82-8001-8D02D2F9734D}" type="parTrans" cxnId="{8AA303FB-1808-4A9E-9DBF-F42A4B6C0323}">
      <dgm:prSet/>
      <dgm:spPr/>
      <dgm:t>
        <a:bodyPr/>
        <a:lstStyle/>
        <a:p>
          <a:endParaRPr lang="en-US"/>
        </a:p>
      </dgm:t>
    </dgm:pt>
    <dgm:pt modelId="{5AC41068-FE1B-41CB-9E2F-709368D4AE35}" type="sibTrans" cxnId="{8AA303FB-1808-4A9E-9DBF-F42A4B6C0323}">
      <dgm:prSet/>
      <dgm:spPr/>
      <dgm:t>
        <a:bodyPr/>
        <a:lstStyle/>
        <a:p>
          <a:endParaRPr lang="en-US"/>
        </a:p>
      </dgm:t>
    </dgm:pt>
    <dgm:pt modelId="{E93BECEF-7E6F-4A9B-A477-0CFA47EE7D90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1" lang="en-US" sz="2000" dirty="0"/>
            <a:t>Bi-LSTM</a:t>
          </a:r>
          <a:r>
            <a:rPr kumimoji="1" lang="zh-CN" sz="2000" dirty="0"/>
            <a:t> </a:t>
          </a:r>
          <a:r>
            <a:rPr kumimoji="1" lang="en-US" sz="2000" dirty="0"/>
            <a:t>with</a:t>
          </a:r>
          <a:r>
            <a:rPr kumimoji="1" lang="zh-CN" sz="2000" dirty="0"/>
            <a:t> </a:t>
          </a:r>
          <a:r>
            <a:rPr kumimoji="1" lang="en-US" sz="2000" dirty="0"/>
            <a:t>Attention</a:t>
          </a:r>
          <a:endParaRPr lang="en-US" sz="2000" dirty="0"/>
        </a:p>
      </dgm:t>
    </dgm:pt>
    <dgm:pt modelId="{2A3822EC-4D92-430A-9E0F-0EC4AF322EBA}" type="parTrans" cxnId="{C37300C6-D5C8-4072-8537-2847486FE350}">
      <dgm:prSet/>
      <dgm:spPr/>
      <dgm:t>
        <a:bodyPr/>
        <a:lstStyle/>
        <a:p>
          <a:endParaRPr lang="en-US"/>
        </a:p>
      </dgm:t>
    </dgm:pt>
    <dgm:pt modelId="{73915D0F-68FD-4626-8DF6-5B6C6230076A}" type="sibTrans" cxnId="{C37300C6-D5C8-4072-8537-2847486FE350}">
      <dgm:prSet/>
      <dgm:spPr/>
      <dgm:t>
        <a:bodyPr/>
        <a:lstStyle/>
        <a:p>
          <a:endParaRPr lang="en-US"/>
        </a:p>
      </dgm:t>
    </dgm:pt>
    <dgm:pt modelId="{155F1F3C-4252-4120-91E3-F2C7F7DDF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kumimoji="1" lang="en-US" sz="2000" dirty="0"/>
            <a:t>Fine</a:t>
          </a:r>
          <a:r>
            <a:rPr kumimoji="1" lang="zh-CN" sz="2000" dirty="0"/>
            <a:t> </a:t>
          </a:r>
          <a:r>
            <a:rPr kumimoji="1" lang="en-US" sz="2000" dirty="0"/>
            <a:t>Tuned</a:t>
          </a:r>
          <a:r>
            <a:rPr kumimoji="1" lang="zh-CN" sz="2000" dirty="0"/>
            <a:t> </a:t>
          </a:r>
          <a:r>
            <a:rPr kumimoji="1" lang="en-US" sz="2000" dirty="0"/>
            <a:t>Bert</a:t>
          </a:r>
          <a:endParaRPr lang="en-US" sz="2000" dirty="0"/>
        </a:p>
      </dgm:t>
    </dgm:pt>
    <dgm:pt modelId="{AB64E268-C36E-4AB0-B56A-752CCAB7EB4A}" type="parTrans" cxnId="{C0B2B72B-BBB9-4883-AD9C-D4C63BBD9F43}">
      <dgm:prSet/>
      <dgm:spPr/>
      <dgm:t>
        <a:bodyPr/>
        <a:lstStyle/>
        <a:p>
          <a:endParaRPr lang="en-US"/>
        </a:p>
      </dgm:t>
    </dgm:pt>
    <dgm:pt modelId="{E82AAC32-2ECE-4809-AC50-54513CCC2327}" type="sibTrans" cxnId="{C0B2B72B-BBB9-4883-AD9C-D4C63BBD9F43}">
      <dgm:prSet/>
      <dgm:spPr/>
      <dgm:t>
        <a:bodyPr/>
        <a:lstStyle/>
        <a:p>
          <a:endParaRPr lang="en-US"/>
        </a:p>
      </dgm:t>
    </dgm:pt>
    <dgm:pt modelId="{B14996A8-B934-4819-8209-F3CCE1A4CC5D}" type="pres">
      <dgm:prSet presAssocID="{9B01FD90-C153-482F-9FF1-A9A8911F6FFC}" presName="root" presStyleCnt="0">
        <dgm:presLayoutVars>
          <dgm:dir/>
          <dgm:resizeHandles val="exact"/>
        </dgm:presLayoutVars>
      </dgm:prSet>
      <dgm:spPr/>
    </dgm:pt>
    <dgm:pt modelId="{215E3F70-41BE-4B75-99B6-704AC343BEBE}" type="pres">
      <dgm:prSet presAssocID="{ED3E616B-D2A6-4858-BA0B-5AB5CAF8FBB5}" presName="compNode" presStyleCnt="0"/>
      <dgm:spPr/>
    </dgm:pt>
    <dgm:pt modelId="{6E22113F-BB8F-459E-BC2D-B43E337C9E96}" type="pres">
      <dgm:prSet presAssocID="{ED3E616B-D2A6-4858-BA0B-5AB5CAF8FB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A06D2BD-C0D3-4DF7-A39A-E9027ADAA0B0}" type="pres">
      <dgm:prSet presAssocID="{ED3E616B-D2A6-4858-BA0B-5AB5CAF8FBB5}" presName="iconSpace" presStyleCnt="0"/>
      <dgm:spPr/>
    </dgm:pt>
    <dgm:pt modelId="{14E5474A-8AD6-40BA-AB42-CAD7C73321D3}" type="pres">
      <dgm:prSet presAssocID="{ED3E616B-D2A6-4858-BA0B-5AB5CAF8FBB5}" presName="parTx" presStyleLbl="revTx" presStyleIdx="0" presStyleCnt="8">
        <dgm:presLayoutVars>
          <dgm:chMax val="0"/>
          <dgm:chPref val="0"/>
        </dgm:presLayoutVars>
      </dgm:prSet>
      <dgm:spPr/>
    </dgm:pt>
    <dgm:pt modelId="{798A63A2-9C6D-431A-9AB4-F3019CD6ADD3}" type="pres">
      <dgm:prSet presAssocID="{ED3E616B-D2A6-4858-BA0B-5AB5CAF8FBB5}" presName="txSpace" presStyleCnt="0"/>
      <dgm:spPr/>
    </dgm:pt>
    <dgm:pt modelId="{7EF73965-601D-46B2-A2FA-9164F9A79FA5}" type="pres">
      <dgm:prSet presAssocID="{ED3E616B-D2A6-4858-BA0B-5AB5CAF8FBB5}" presName="desTx" presStyleLbl="revTx" presStyleIdx="1" presStyleCnt="8">
        <dgm:presLayoutVars/>
      </dgm:prSet>
      <dgm:spPr/>
    </dgm:pt>
    <dgm:pt modelId="{9F86FB1F-5B4B-4535-B273-3605BDCF8E1B}" type="pres">
      <dgm:prSet presAssocID="{81645B43-DAA0-41A7-B3AD-C2F2DD9DC2EC}" presName="sibTrans" presStyleCnt="0"/>
      <dgm:spPr/>
    </dgm:pt>
    <dgm:pt modelId="{63E2860D-4699-4F5D-A96B-398DFF9B4E8E}" type="pres">
      <dgm:prSet presAssocID="{15CB8E04-E8B4-4069-97B5-3D7359B62AE1}" presName="compNode" presStyleCnt="0"/>
      <dgm:spPr/>
    </dgm:pt>
    <dgm:pt modelId="{D7A7E0B3-1662-4721-A834-C36896DD5918}" type="pres">
      <dgm:prSet presAssocID="{15CB8E04-E8B4-4069-97B5-3D7359B62A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AEF46057-B812-41A0-8F6F-EC6B558F829F}" type="pres">
      <dgm:prSet presAssocID="{15CB8E04-E8B4-4069-97B5-3D7359B62AE1}" presName="iconSpace" presStyleCnt="0"/>
      <dgm:spPr/>
    </dgm:pt>
    <dgm:pt modelId="{5547CF82-F57E-4DC6-A18D-A8BF0C7C3867}" type="pres">
      <dgm:prSet presAssocID="{15CB8E04-E8B4-4069-97B5-3D7359B62AE1}" presName="parTx" presStyleLbl="revTx" presStyleIdx="2" presStyleCnt="8">
        <dgm:presLayoutVars>
          <dgm:chMax val="0"/>
          <dgm:chPref val="0"/>
        </dgm:presLayoutVars>
      </dgm:prSet>
      <dgm:spPr/>
    </dgm:pt>
    <dgm:pt modelId="{63D3A60F-7625-4598-9EF2-B12CE129A694}" type="pres">
      <dgm:prSet presAssocID="{15CB8E04-E8B4-4069-97B5-3D7359B62AE1}" presName="txSpace" presStyleCnt="0"/>
      <dgm:spPr/>
    </dgm:pt>
    <dgm:pt modelId="{18B01F2C-A33D-44AE-BEAB-D05ADB3A9B1C}" type="pres">
      <dgm:prSet presAssocID="{15CB8E04-E8B4-4069-97B5-3D7359B62AE1}" presName="desTx" presStyleLbl="revTx" presStyleIdx="3" presStyleCnt="8">
        <dgm:presLayoutVars/>
      </dgm:prSet>
      <dgm:spPr/>
    </dgm:pt>
    <dgm:pt modelId="{53320232-938E-4F4B-B311-0DEF7DCD160A}" type="pres">
      <dgm:prSet presAssocID="{2DC52275-16CD-44AD-8D8F-7CE60BFD12B5}" presName="sibTrans" presStyleCnt="0"/>
      <dgm:spPr/>
    </dgm:pt>
    <dgm:pt modelId="{B280CEB9-2C28-4494-A8B2-BD60AC1BA77D}" type="pres">
      <dgm:prSet presAssocID="{AD86A92A-821B-4431-AB92-706588A5A139}" presName="compNode" presStyleCnt="0"/>
      <dgm:spPr/>
    </dgm:pt>
    <dgm:pt modelId="{B4225873-705E-4571-9E53-4EE3E44D8183}" type="pres">
      <dgm:prSet presAssocID="{AD86A92A-821B-4431-AB92-706588A5A1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56CBFDD4-C91E-4792-9B47-B91F4B95B2FA}" type="pres">
      <dgm:prSet presAssocID="{AD86A92A-821B-4431-AB92-706588A5A139}" presName="iconSpace" presStyleCnt="0"/>
      <dgm:spPr/>
    </dgm:pt>
    <dgm:pt modelId="{C1622CBE-77CC-4C53-B0A3-A2F950689299}" type="pres">
      <dgm:prSet presAssocID="{AD86A92A-821B-4431-AB92-706588A5A139}" presName="parTx" presStyleLbl="revTx" presStyleIdx="4" presStyleCnt="8">
        <dgm:presLayoutVars>
          <dgm:chMax val="0"/>
          <dgm:chPref val="0"/>
        </dgm:presLayoutVars>
      </dgm:prSet>
      <dgm:spPr/>
    </dgm:pt>
    <dgm:pt modelId="{9D7B69AC-3A08-45F9-92A8-1CEC47700DB6}" type="pres">
      <dgm:prSet presAssocID="{AD86A92A-821B-4431-AB92-706588A5A139}" presName="txSpace" presStyleCnt="0"/>
      <dgm:spPr/>
    </dgm:pt>
    <dgm:pt modelId="{35D98CE0-5B90-4D90-AF20-DDB017897BF3}" type="pres">
      <dgm:prSet presAssocID="{AD86A92A-821B-4431-AB92-706588A5A139}" presName="desTx" presStyleLbl="revTx" presStyleIdx="5" presStyleCnt="8" custLinFactNeighborX="10913" custLinFactNeighborY="-28302">
        <dgm:presLayoutVars/>
      </dgm:prSet>
      <dgm:spPr/>
    </dgm:pt>
    <dgm:pt modelId="{6905E5DC-28C7-415E-9706-C3C32145177A}" type="pres">
      <dgm:prSet presAssocID="{6F89F42D-037A-4B6C-A3C9-F8AE98BA9F2B}" presName="sibTrans" presStyleCnt="0"/>
      <dgm:spPr/>
    </dgm:pt>
    <dgm:pt modelId="{FD6A8CFE-616F-4663-8B5C-066CAFDB94EE}" type="pres">
      <dgm:prSet presAssocID="{0D67B480-6834-4B55-8111-6FB86CA03684}" presName="compNode" presStyleCnt="0"/>
      <dgm:spPr/>
    </dgm:pt>
    <dgm:pt modelId="{27011370-ED3D-4E4B-AB0F-7459F163290C}" type="pres">
      <dgm:prSet presAssocID="{0D67B480-6834-4B55-8111-6FB86CA036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uba dive"/>
        </a:ext>
      </dgm:extLst>
    </dgm:pt>
    <dgm:pt modelId="{E0A71603-5518-4237-A28B-2D08A3E2C150}" type="pres">
      <dgm:prSet presAssocID="{0D67B480-6834-4B55-8111-6FB86CA03684}" presName="iconSpace" presStyleCnt="0"/>
      <dgm:spPr/>
    </dgm:pt>
    <dgm:pt modelId="{E65782AD-65F8-4CFA-B822-A6F59964E2B7}" type="pres">
      <dgm:prSet presAssocID="{0D67B480-6834-4B55-8111-6FB86CA03684}" presName="parTx" presStyleLbl="revTx" presStyleIdx="6" presStyleCnt="8">
        <dgm:presLayoutVars>
          <dgm:chMax val="0"/>
          <dgm:chPref val="0"/>
        </dgm:presLayoutVars>
      </dgm:prSet>
      <dgm:spPr/>
    </dgm:pt>
    <dgm:pt modelId="{6DFA0C4C-3F7D-44C3-BF71-31585DAA1EB6}" type="pres">
      <dgm:prSet presAssocID="{0D67B480-6834-4B55-8111-6FB86CA03684}" presName="txSpace" presStyleCnt="0"/>
      <dgm:spPr/>
    </dgm:pt>
    <dgm:pt modelId="{A2AC6905-690E-450F-81BC-22521E57454F}" type="pres">
      <dgm:prSet presAssocID="{0D67B480-6834-4B55-8111-6FB86CA03684}" presName="desTx" presStyleLbl="revTx" presStyleIdx="7" presStyleCnt="8" custLinFactNeighborX="349" custLinFactNeighborY="-29675">
        <dgm:presLayoutVars/>
      </dgm:prSet>
      <dgm:spPr/>
    </dgm:pt>
  </dgm:ptLst>
  <dgm:cxnLst>
    <dgm:cxn modelId="{AFC4750B-E342-4CA6-B184-EFF652D8EE26}" type="presOf" srcId="{9B01FD90-C153-482F-9FF1-A9A8911F6FFC}" destId="{B14996A8-B934-4819-8209-F3CCE1A4CC5D}" srcOrd="0" destOrd="0" presId="urn:microsoft.com/office/officeart/2018/5/layout/CenteredIconLabelDescriptionList"/>
    <dgm:cxn modelId="{10C1970C-BC3D-423A-81DE-5B026269EBE7}" srcId="{AD86A92A-821B-4431-AB92-706588A5A139}" destId="{A6123456-3DB1-4B76-997B-500BC39D9853}" srcOrd="2" destOrd="0" parTransId="{B244ED45-D910-4A42-87FF-137757233623}" sibTransId="{2F485D40-459E-4CA5-8803-509ABBA2D288}"/>
    <dgm:cxn modelId="{D889A10F-0661-4EC9-9693-4055B9E79939}" type="presOf" srcId="{8148A35C-2E36-4518-B752-4FC251813D72}" destId="{35D98CE0-5B90-4D90-AF20-DDB017897BF3}" srcOrd="0" destOrd="0" presId="urn:microsoft.com/office/officeart/2018/5/layout/CenteredIconLabelDescriptionList"/>
    <dgm:cxn modelId="{6061A219-0388-4410-9970-F82C79AAE54B}" srcId="{AD86A92A-821B-4431-AB92-706588A5A139}" destId="{582EEA93-5243-49B6-8252-4644F4EF0692}" srcOrd="1" destOrd="0" parTransId="{36E45993-AB33-41F8-9F62-D73AC2A60ABE}" sibTransId="{11825F91-DC66-42E8-B8B9-9DA5DE546C00}"/>
    <dgm:cxn modelId="{25BD2922-49F6-470F-99A8-EE1DBD71AA82}" srcId="{9B01FD90-C153-482F-9FF1-A9A8911F6FFC}" destId="{ED3E616B-D2A6-4858-BA0B-5AB5CAF8FBB5}" srcOrd="0" destOrd="0" parTransId="{83D7A08D-7A27-4A0D-9F12-C96F5C3CC9FA}" sibTransId="{81645B43-DAA0-41A7-B3AD-C2F2DD9DC2EC}"/>
    <dgm:cxn modelId="{8819CB24-4D95-4C49-8AE1-E050D0EDDF71}" srcId="{9B01FD90-C153-482F-9FF1-A9A8911F6FFC}" destId="{15CB8E04-E8B4-4069-97B5-3D7359B62AE1}" srcOrd="1" destOrd="0" parTransId="{B351BCD7-E70B-44C1-BDB5-6F63FD5E78E3}" sibTransId="{2DC52275-16CD-44AD-8D8F-7CE60BFD12B5}"/>
    <dgm:cxn modelId="{C0B2B72B-BBB9-4883-AD9C-D4C63BBD9F43}" srcId="{0D67B480-6834-4B55-8111-6FB86CA03684}" destId="{155F1F3C-4252-4120-91E3-F2C7F7DDF8CC}" srcOrd="2" destOrd="0" parTransId="{AB64E268-C36E-4AB0-B56A-752CCAB7EB4A}" sibTransId="{E82AAC32-2ECE-4809-AC50-54513CCC2327}"/>
    <dgm:cxn modelId="{75801D33-9898-416C-A737-B3886589CB05}" type="presOf" srcId="{ED3E616B-D2A6-4858-BA0B-5AB5CAF8FBB5}" destId="{14E5474A-8AD6-40BA-AB42-CAD7C73321D3}" srcOrd="0" destOrd="0" presId="urn:microsoft.com/office/officeart/2018/5/layout/CenteredIconLabelDescriptionList"/>
    <dgm:cxn modelId="{B6EEDE42-06F0-486D-B2CC-77590F801365}" type="presOf" srcId="{0D67B480-6834-4B55-8111-6FB86CA03684}" destId="{E65782AD-65F8-4CFA-B822-A6F59964E2B7}" srcOrd="0" destOrd="0" presId="urn:microsoft.com/office/officeart/2018/5/layout/CenteredIconLabelDescriptionList"/>
    <dgm:cxn modelId="{6277D949-49DA-4DA7-B893-67A57E324B95}" type="presOf" srcId="{582EEA93-5243-49B6-8252-4644F4EF0692}" destId="{35D98CE0-5B90-4D90-AF20-DDB017897BF3}" srcOrd="0" destOrd="1" presId="urn:microsoft.com/office/officeart/2018/5/layout/CenteredIconLabelDescriptionList"/>
    <dgm:cxn modelId="{9230054D-3B32-4257-8066-9F9432ED2D68}" srcId="{9B01FD90-C153-482F-9FF1-A9A8911F6FFC}" destId="{0D67B480-6834-4B55-8111-6FB86CA03684}" srcOrd="3" destOrd="0" parTransId="{7074C2D3-C99F-4848-A339-E4B4DFB121B2}" sibTransId="{3488BE7D-217F-4E15-BB7C-296640F91A1D}"/>
    <dgm:cxn modelId="{B0612764-F75E-4E41-8E5E-428168E351F3}" type="presOf" srcId="{15CB8E04-E8B4-4069-97B5-3D7359B62AE1}" destId="{5547CF82-F57E-4DC6-A18D-A8BF0C7C3867}" srcOrd="0" destOrd="0" presId="urn:microsoft.com/office/officeart/2018/5/layout/CenteredIconLabelDescriptionList"/>
    <dgm:cxn modelId="{A9224780-1E0B-4E8F-84DD-2073EAF9CCD5}" type="presOf" srcId="{A6123456-3DB1-4B76-997B-500BC39D9853}" destId="{35D98CE0-5B90-4D90-AF20-DDB017897BF3}" srcOrd="0" destOrd="2" presId="urn:microsoft.com/office/officeart/2018/5/layout/CenteredIconLabelDescriptionList"/>
    <dgm:cxn modelId="{E9B96AA1-8F07-408A-98CA-FB489FFF4A5D}" type="presOf" srcId="{AD86A92A-821B-4431-AB92-706588A5A139}" destId="{C1622CBE-77CC-4C53-B0A3-A2F950689299}" srcOrd="0" destOrd="0" presId="urn:microsoft.com/office/officeart/2018/5/layout/CenteredIconLabelDescriptionList"/>
    <dgm:cxn modelId="{D05CC4A8-0A59-4E6B-B1E1-5586B4FD6269}" srcId="{AD86A92A-821B-4431-AB92-706588A5A139}" destId="{8148A35C-2E36-4518-B752-4FC251813D72}" srcOrd="0" destOrd="0" parTransId="{F1D05013-7997-41ED-B031-7FA41F250924}" sibTransId="{6B387966-9C95-4AE1-8B7D-A7430B6D55C9}"/>
    <dgm:cxn modelId="{A7BEF3BA-AA29-4EC9-B79A-9F1ECF1F9AEC}" srcId="{9B01FD90-C153-482F-9FF1-A9A8911F6FFC}" destId="{AD86A92A-821B-4431-AB92-706588A5A139}" srcOrd="2" destOrd="0" parTransId="{35298FDC-72D7-41A8-8C78-6A59F1BCECBE}" sibTransId="{6F89F42D-037A-4B6C-A3C9-F8AE98BA9F2B}"/>
    <dgm:cxn modelId="{C37300C6-D5C8-4072-8537-2847486FE350}" srcId="{0D67B480-6834-4B55-8111-6FB86CA03684}" destId="{E93BECEF-7E6F-4A9B-A477-0CFA47EE7D90}" srcOrd="1" destOrd="0" parTransId="{2A3822EC-4D92-430A-9E0F-0EC4AF322EBA}" sibTransId="{73915D0F-68FD-4626-8DF6-5B6C6230076A}"/>
    <dgm:cxn modelId="{4CDAFAD1-E322-4082-B44C-A8A12D32E626}" type="presOf" srcId="{E93BECEF-7E6F-4A9B-A477-0CFA47EE7D90}" destId="{A2AC6905-690E-450F-81BC-22521E57454F}" srcOrd="0" destOrd="1" presId="urn:microsoft.com/office/officeart/2018/5/layout/CenteredIconLabelDescriptionList"/>
    <dgm:cxn modelId="{513397E4-F380-4DD1-8FA3-F907756AABCB}" type="presOf" srcId="{79DE8AD0-1C35-4FC0-8069-DF97864A6233}" destId="{A2AC6905-690E-450F-81BC-22521E57454F}" srcOrd="0" destOrd="0" presId="urn:microsoft.com/office/officeart/2018/5/layout/CenteredIconLabelDescriptionList"/>
    <dgm:cxn modelId="{9965ACF2-57DA-4EB0-B908-43AE34871368}" type="presOf" srcId="{155F1F3C-4252-4120-91E3-F2C7F7DDF8CC}" destId="{A2AC6905-690E-450F-81BC-22521E57454F}" srcOrd="0" destOrd="2" presId="urn:microsoft.com/office/officeart/2018/5/layout/CenteredIconLabelDescriptionList"/>
    <dgm:cxn modelId="{8AA303FB-1808-4A9E-9DBF-F42A4B6C0323}" srcId="{0D67B480-6834-4B55-8111-6FB86CA03684}" destId="{79DE8AD0-1C35-4FC0-8069-DF97864A6233}" srcOrd="0" destOrd="0" parTransId="{A57E5F61-57E1-4B82-8001-8D02D2F9734D}" sibTransId="{5AC41068-FE1B-41CB-9E2F-709368D4AE35}"/>
    <dgm:cxn modelId="{1A9ADBAE-BD37-485C-91D9-45B1064179BF}" type="presParOf" srcId="{B14996A8-B934-4819-8209-F3CCE1A4CC5D}" destId="{215E3F70-41BE-4B75-99B6-704AC343BEBE}" srcOrd="0" destOrd="0" presId="urn:microsoft.com/office/officeart/2018/5/layout/CenteredIconLabelDescriptionList"/>
    <dgm:cxn modelId="{BB96C8C8-BEAA-4548-981E-95CB635317E5}" type="presParOf" srcId="{215E3F70-41BE-4B75-99B6-704AC343BEBE}" destId="{6E22113F-BB8F-459E-BC2D-B43E337C9E96}" srcOrd="0" destOrd="0" presId="urn:microsoft.com/office/officeart/2018/5/layout/CenteredIconLabelDescriptionList"/>
    <dgm:cxn modelId="{9A0C9835-854B-4E5B-B518-05AE41BA1F77}" type="presParOf" srcId="{215E3F70-41BE-4B75-99B6-704AC343BEBE}" destId="{7A06D2BD-C0D3-4DF7-A39A-E9027ADAA0B0}" srcOrd="1" destOrd="0" presId="urn:microsoft.com/office/officeart/2018/5/layout/CenteredIconLabelDescriptionList"/>
    <dgm:cxn modelId="{EB960C67-7EBA-4E08-AC02-402C34B2627A}" type="presParOf" srcId="{215E3F70-41BE-4B75-99B6-704AC343BEBE}" destId="{14E5474A-8AD6-40BA-AB42-CAD7C73321D3}" srcOrd="2" destOrd="0" presId="urn:microsoft.com/office/officeart/2018/5/layout/CenteredIconLabelDescriptionList"/>
    <dgm:cxn modelId="{8116B070-3886-4FC7-A59F-AC890835A228}" type="presParOf" srcId="{215E3F70-41BE-4B75-99B6-704AC343BEBE}" destId="{798A63A2-9C6D-431A-9AB4-F3019CD6ADD3}" srcOrd="3" destOrd="0" presId="urn:microsoft.com/office/officeart/2018/5/layout/CenteredIconLabelDescriptionList"/>
    <dgm:cxn modelId="{5459B885-D5F4-4D6D-9CE2-A264CEF7DEDA}" type="presParOf" srcId="{215E3F70-41BE-4B75-99B6-704AC343BEBE}" destId="{7EF73965-601D-46B2-A2FA-9164F9A79FA5}" srcOrd="4" destOrd="0" presId="urn:microsoft.com/office/officeart/2018/5/layout/CenteredIconLabelDescriptionList"/>
    <dgm:cxn modelId="{9583EF87-FD5C-40B9-AB27-F60ECDFD5FD1}" type="presParOf" srcId="{B14996A8-B934-4819-8209-F3CCE1A4CC5D}" destId="{9F86FB1F-5B4B-4535-B273-3605BDCF8E1B}" srcOrd="1" destOrd="0" presId="urn:microsoft.com/office/officeart/2018/5/layout/CenteredIconLabelDescriptionList"/>
    <dgm:cxn modelId="{E11D549B-E733-4538-AF8A-F1EB6B0079BA}" type="presParOf" srcId="{B14996A8-B934-4819-8209-F3CCE1A4CC5D}" destId="{63E2860D-4699-4F5D-A96B-398DFF9B4E8E}" srcOrd="2" destOrd="0" presId="urn:microsoft.com/office/officeart/2018/5/layout/CenteredIconLabelDescriptionList"/>
    <dgm:cxn modelId="{FA21B70D-F6CB-482F-9153-7006D4486A51}" type="presParOf" srcId="{63E2860D-4699-4F5D-A96B-398DFF9B4E8E}" destId="{D7A7E0B3-1662-4721-A834-C36896DD5918}" srcOrd="0" destOrd="0" presId="urn:microsoft.com/office/officeart/2018/5/layout/CenteredIconLabelDescriptionList"/>
    <dgm:cxn modelId="{64D277DB-4021-43CE-A558-2D7ACF757C85}" type="presParOf" srcId="{63E2860D-4699-4F5D-A96B-398DFF9B4E8E}" destId="{AEF46057-B812-41A0-8F6F-EC6B558F829F}" srcOrd="1" destOrd="0" presId="urn:microsoft.com/office/officeart/2018/5/layout/CenteredIconLabelDescriptionList"/>
    <dgm:cxn modelId="{EF7F2CF4-BB06-4EEB-A744-D333F7F39DD1}" type="presParOf" srcId="{63E2860D-4699-4F5D-A96B-398DFF9B4E8E}" destId="{5547CF82-F57E-4DC6-A18D-A8BF0C7C3867}" srcOrd="2" destOrd="0" presId="urn:microsoft.com/office/officeart/2018/5/layout/CenteredIconLabelDescriptionList"/>
    <dgm:cxn modelId="{3B92C819-E0DD-42C4-83EF-F594FB3D59F0}" type="presParOf" srcId="{63E2860D-4699-4F5D-A96B-398DFF9B4E8E}" destId="{63D3A60F-7625-4598-9EF2-B12CE129A694}" srcOrd="3" destOrd="0" presId="urn:microsoft.com/office/officeart/2018/5/layout/CenteredIconLabelDescriptionList"/>
    <dgm:cxn modelId="{F94F3885-34BD-47B2-B00B-4DDC22B3CC14}" type="presParOf" srcId="{63E2860D-4699-4F5D-A96B-398DFF9B4E8E}" destId="{18B01F2C-A33D-44AE-BEAB-D05ADB3A9B1C}" srcOrd="4" destOrd="0" presId="urn:microsoft.com/office/officeart/2018/5/layout/CenteredIconLabelDescriptionList"/>
    <dgm:cxn modelId="{9E6744B3-B7BC-4476-B8B0-003A3B2E9D5C}" type="presParOf" srcId="{B14996A8-B934-4819-8209-F3CCE1A4CC5D}" destId="{53320232-938E-4F4B-B311-0DEF7DCD160A}" srcOrd="3" destOrd="0" presId="urn:microsoft.com/office/officeart/2018/5/layout/CenteredIconLabelDescriptionList"/>
    <dgm:cxn modelId="{B5224762-7B07-47AA-ACCA-9100A55DD465}" type="presParOf" srcId="{B14996A8-B934-4819-8209-F3CCE1A4CC5D}" destId="{B280CEB9-2C28-4494-A8B2-BD60AC1BA77D}" srcOrd="4" destOrd="0" presId="urn:microsoft.com/office/officeart/2018/5/layout/CenteredIconLabelDescriptionList"/>
    <dgm:cxn modelId="{53CAABC5-7593-4D58-9157-A927406DFDF2}" type="presParOf" srcId="{B280CEB9-2C28-4494-A8B2-BD60AC1BA77D}" destId="{B4225873-705E-4571-9E53-4EE3E44D8183}" srcOrd="0" destOrd="0" presId="urn:microsoft.com/office/officeart/2018/5/layout/CenteredIconLabelDescriptionList"/>
    <dgm:cxn modelId="{541FAB7C-644D-49DE-A9FA-3BBC0467338B}" type="presParOf" srcId="{B280CEB9-2C28-4494-A8B2-BD60AC1BA77D}" destId="{56CBFDD4-C91E-4792-9B47-B91F4B95B2FA}" srcOrd="1" destOrd="0" presId="urn:microsoft.com/office/officeart/2018/5/layout/CenteredIconLabelDescriptionList"/>
    <dgm:cxn modelId="{54054B67-6BAC-498A-A42F-6EB53DD41D90}" type="presParOf" srcId="{B280CEB9-2C28-4494-A8B2-BD60AC1BA77D}" destId="{C1622CBE-77CC-4C53-B0A3-A2F950689299}" srcOrd="2" destOrd="0" presId="urn:microsoft.com/office/officeart/2018/5/layout/CenteredIconLabelDescriptionList"/>
    <dgm:cxn modelId="{445849A3-52CC-40A2-B86D-5AF8979F083C}" type="presParOf" srcId="{B280CEB9-2C28-4494-A8B2-BD60AC1BA77D}" destId="{9D7B69AC-3A08-45F9-92A8-1CEC47700DB6}" srcOrd="3" destOrd="0" presId="urn:microsoft.com/office/officeart/2018/5/layout/CenteredIconLabelDescriptionList"/>
    <dgm:cxn modelId="{41BA0A88-CD7C-450B-A906-3C724FC70272}" type="presParOf" srcId="{B280CEB9-2C28-4494-A8B2-BD60AC1BA77D}" destId="{35D98CE0-5B90-4D90-AF20-DDB017897BF3}" srcOrd="4" destOrd="0" presId="urn:microsoft.com/office/officeart/2018/5/layout/CenteredIconLabelDescriptionList"/>
    <dgm:cxn modelId="{EF8389E6-BC6E-431A-B53F-08CD1BD3449F}" type="presParOf" srcId="{B14996A8-B934-4819-8209-F3CCE1A4CC5D}" destId="{6905E5DC-28C7-415E-9706-C3C32145177A}" srcOrd="5" destOrd="0" presId="urn:microsoft.com/office/officeart/2018/5/layout/CenteredIconLabelDescriptionList"/>
    <dgm:cxn modelId="{787D8725-30BC-42C6-B789-F1CDA3BC663C}" type="presParOf" srcId="{B14996A8-B934-4819-8209-F3CCE1A4CC5D}" destId="{FD6A8CFE-616F-4663-8B5C-066CAFDB94EE}" srcOrd="6" destOrd="0" presId="urn:microsoft.com/office/officeart/2018/5/layout/CenteredIconLabelDescriptionList"/>
    <dgm:cxn modelId="{22F3BAE8-7BF2-4A18-9F05-E6E4837A6FD1}" type="presParOf" srcId="{FD6A8CFE-616F-4663-8B5C-066CAFDB94EE}" destId="{27011370-ED3D-4E4B-AB0F-7459F163290C}" srcOrd="0" destOrd="0" presId="urn:microsoft.com/office/officeart/2018/5/layout/CenteredIconLabelDescriptionList"/>
    <dgm:cxn modelId="{DD65D59C-494D-4F8D-A14D-352F56359FA0}" type="presParOf" srcId="{FD6A8CFE-616F-4663-8B5C-066CAFDB94EE}" destId="{E0A71603-5518-4237-A28B-2D08A3E2C150}" srcOrd="1" destOrd="0" presId="urn:microsoft.com/office/officeart/2018/5/layout/CenteredIconLabelDescriptionList"/>
    <dgm:cxn modelId="{08C6FA80-5911-4001-B082-B3EFC01DD1C7}" type="presParOf" srcId="{FD6A8CFE-616F-4663-8B5C-066CAFDB94EE}" destId="{E65782AD-65F8-4CFA-B822-A6F59964E2B7}" srcOrd="2" destOrd="0" presId="urn:microsoft.com/office/officeart/2018/5/layout/CenteredIconLabelDescriptionList"/>
    <dgm:cxn modelId="{28B53293-7A8D-4A64-BEAE-3A169BE77660}" type="presParOf" srcId="{FD6A8CFE-616F-4663-8B5C-066CAFDB94EE}" destId="{6DFA0C4C-3F7D-44C3-BF71-31585DAA1EB6}" srcOrd="3" destOrd="0" presId="urn:microsoft.com/office/officeart/2018/5/layout/CenteredIconLabelDescriptionList"/>
    <dgm:cxn modelId="{0DE656DD-48C3-427C-B9C7-69777E837849}" type="presParOf" srcId="{FD6A8CFE-616F-4663-8B5C-066CAFDB94EE}" destId="{A2AC6905-690E-450F-81BC-22521E57454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B9606-D8DC-4C9E-949B-34F39A00BF10}">
      <dsp:nvSpPr>
        <dsp:cNvPr id="0" name=""/>
        <dsp:cNvSpPr/>
      </dsp:nvSpPr>
      <dsp:spPr>
        <a:xfrm>
          <a:off x="1138979" y="70558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AD9DC-1EA3-4F92-9312-924685A1A68D}">
      <dsp:nvSpPr>
        <dsp:cNvPr id="0" name=""/>
        <dsp:cNvSpPr/>
      </dsp:nvSpPr>
      <dsp:spPr>
        <a:xfrm>
          <a:off x="569079" y="2079544"/>
          <a:ext cx="2072362" cy="156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 dirty="0"/>
            <a:t>按照文本的颗粒度，文本情感分析可以划分为针对文本中的</a:t>
          </a:r>
          <a:r>
            <a:rPr kumimoji="1" lang="zh-CN" sz="1600" b="1" kern="1200" dirty="0"/>
            <a:t>词、句子、篇章</a:t>
          </a:r>
          <a:r>
            <a:rPr kumimoji="1" lang="zh-CN" sz="1600" kern="1200" dirty="0"/>
            <a:t>三个级别的识别与分析。</a:t>
          </a:r>
          <a:endParaRPr lang="en-US" sz="1600" kern="1200" dirty="0"/>
        </a:p>
      </dsp:txBody>
      <dsp:txXfrm>
        <a:off x="569079" y="2079544"/>
        <a:ext cx="2072362" cy="1566210"/>
      </dsp:txXfrm>
    </dsp:sp>
    <dsp:sp modelId="{45C8313F-2FB8-4AB3-BE55-51E8B3BF9463}">
      <dsp:nvSpPr>
        <dsp:cNvPr id="0" name=""/>
        <dsp:cNvSpPr/>
      </dsp:nvSpPr>
      <dsp:spPr>
        <a:xfrm>
          <a:off x="3574005" y="70558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3ED1E-07DB-4941-B40C-7953CC2E160D}">
      <dsp:nvSpPr>
        <dsp:cNvPr id="0" name=""/>
        <dsp:cNvSpPr/>
      </dsp:nvSpPr>
      <dsp:spPr>
        <a:xfrm>
          <a:off x="3004105" y="2079544"/>
          <a:ext cx="2072362" cy="156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b="1" kern="1200" dirty="0"/>
            <a:t>词的情感分析</a:t>
          </a:r>
          <a:endParaRPr kumimoji="1" lang="en-US" altLang="zh-CN" sz="11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 dirty="0"/>
            <a:t>基于词的情感分析研究主要有情感词抽取，情感词判定，语料库与情感词典的研究等。</a:t>
          </a:r>
          <a:endParaRPr lang="en-US" sz="1600" kern="1200" dirty="0"/>
        </a:p>
      </dsp:txBody>
      <dsp:txXfrm>
        <a:off x="3004105" y="2079544"/>
        <a:ext cx="2072362" cy="1566210"/>
      </dsp:txXfrm>
    </dsp:sp>
    <dsp:sp modelId="{C9CBADE1-888F-4BF5-8B59-7A8E31164239}">
      <dsp:nvSpPr>
        <dsp:cNvPr id="0" name=""/>
        <dsp:cNvSpPr/>
      </dsp:nvSpPr>
      <dsp:spPr>
        <a:xfrm>
          <a:off x="6009031" y="70558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3640D-D878-4A4F-9691-67DD84BBE5D9}">
      <dsp:nvSpPr>
        <dsp:cNvPr id="0" name=""/>
        <dsp:cNvSpPr/>
      </dsp:nvSpPr>
      <dsp:spPr>
        <a:xfrm>
          <a:off x="5439131" y="2079544"/>
          <a:ext cx="2072362" cy="156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b="1" kern="1200" dirty="0"/>
            <a:t>句子的情感分析</a:t>
          </a:r>
          <a:endParaRPr kumimoji="1" lang="en-US" altLang="zh-CN" sz="2000" b="1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 dirty="0"/>
            <a:t>综合了情感词的分析结果，给出全句的情感分析的完整结果</a:t>
          </a:r>
          <a:endParaRPr kumimoji="1" lang="en-US" sz="1600" kern="1200" dirty="0"/>
        </a:p>
      </dsp:txBody>
      <dsp:txXfrm>
        <a:off x="5439131" y="2079544"/>
        <a:ext cx="2072362" cy="1566210"/>
      </dsp:txXfrm>
    </dsp:sp>
    <dsp:sp modelId="{7198670E-1A5A-4FF8-95C2-BA5405130800}">
      <dsp:nvSpPr>
        <dsp:cNvPr id="0" name=""/>
        <dsp:cNvSpPr/>
      </dsp:nvSpPr>
      <dsp:spPr>
        <a:xfrm>
          <a:off x="8444057" y="70558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D8593-74F1-45F6-9880-90359146A9F6}">
      <dsp:nvSpPr>
        <dsp:cNvPr id="0" name=""/>
        <dsp:cNvSpPr/>
      </dsp:nvSpPr>
      <dsp:spPr>
        <a:xfrm>
          <a:off x="7874157" y="2079544"/>
          <a:ext cx="2072362" cy="156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b="1" kern="1200" dirty="0"/>
            <a:t>篇章的情感分析</a:t>
          </a:r>
          <a:endParaRPr kumimoji="1" lang="en-US" altLang="zh-CN" sz="2000" b="1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 dirty="0"/>
            <a:t>需要综合篇章的各个粒度下的情感分析结果，结合上下文和领域知识库做出判断。</a:t>
          </a:r>
          <a:endParaRPr lang="en-US" sz="1600" kern="1200" dirty="0"/>
        </a:p>
      </dsp:txBody>
      <dsp:txXfrm>
        <a:off x="7874157" y="2079544"/>
        <a:ext cx="2072362" cy="156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2113F-BB8F-459E-BC2D-B43E337C9E96}">
      <dsp:nvSpPr>
        <dsp:cNvPr id="0" name=""/>
        <dsp:cNvSpPr/>
      </dsp:nvSpPr>
      <dsp:spPr>
        <a:xfrm>
          <a:off x="762194" y="19128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5474A-8AD6-40BA-AB42-CAD7C73321D3}">
      <dsp:nvSpPr>
        <dsp:cNvPr id="0" name=""/>
        <dsp:cNvSpPr/>
      </dsp:nvSpPr>
      <dsp:spPr>
        <a:xfrm>
          <a:off x="8092" y="1174054"/>
          <a:ext cx="2320312" cy="127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CN" sz="2000" kern="1200" dirty="0"/>
            <a:t>一、模型选择</a:t>
          </a:r>
          <a:endParaRPr lang="en-US" sz="2000" kern="1200" dirty="0"/>
        </a:p>
      </dsp:txBody>
      <dsp:txXfrm>
        <a:off x="8092" y="1174054"/>
        <a:ext cx="2320312" cy="1275750"/>
      </dsp:txXfrm>
    </dsp:sp>
    <dsp:sp modelId="{7EF73965-601D-46B2-A2FA-9164F9A79FA5}">
      <dsp:nvSpPr>
        <dsp:cNvPr id="0" name=""/>
        <dsp:cNvSpPr/>
      </dsp:nvSpPr>
      <dsp:spPr>
        <a:xfrm>
          <a:off x="8092" y="2529179"/>
          <a:ext cx="2320312" cy="163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7E0B3-1662-4721-A834-C36896DD5918}">
      <dsp:nvSpPr>
        <dsp:cNvPr id="0" name=""/>
        <dsp:cNvSpPr/>
      </dsp:nvSpPr>
      <dsp:spPr>
        <a:xfrm>
          <a:off x="3488561" y="19128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7CF82-F57E-4DC6-A18D-A8BF0C7C3867}">
      <dsp:nvSpPr>
        <dsp:cNvPr id="0" name=""/>
        <dsp:cNvSpPr/>
      </dsp:nvSpPr>
      <dsp:spPr>
        <a:xfrm>
          <a:off x="2734460" y="1174054"/>
          <a:ext cx="2320312" cy="127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CN" sz="2000" kern="1200" dirty="0"/>
            <a:t>（</a:t>
          </a:r>
          <a:r>
            <a:rPr kumimoji="1" lang="en-US" sz="2000" kern="1200" dirty="0"/>
            <a:t>1</a:t>
          </a:r>
          <a:r>
            <a:rPr kumimoji="1" lang="zh-CN" sz="2000" kern="1200" dirty="0"/>
            <a:t>）情感词典</a:t>
          </a:r>
          <a:endParaRPr kumimoji="1" lang="en-US" altLang="zh-CN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kumimoji="1" lang="en-US" altLang="zh-CN" sz="2000" b="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en-US" altLang="zh-CN" sz="2000" b="0" kern="1200" dirty="0"/>
            <a:t>BosonNLP</a:t>
          </a:r>
          <a:r>
            <a:rPr kumimoji="1" lang="zh-CN" altLang="en-US" sz="2000" b="0" kern="1200" dirty="0"/>
            <a:t>情感词典</a:t>
          </a:r>
          <a:endParaRPr lang="en-US" sz="2000" b="0" kern="1200" dirty="0"/>
        </a:p>
      </dsp:txBody>
      <dsp:txXfrm>
        <a:off x="2734460" y="1174054"/>
        <a:ext cx="2320312" cy="1275750"/>
      </dsp:txXfrm>
    </dsp:sp>
    <dsp:sp modelId="{18B01F2C-A33D-44AE-BEAB-D05ADB3A9B1C}">
      <dsp:nvSpPr>
        <dsp:cNvPr id="0" name=""/>
        <dsp:cNvSpPr/>
      </dsp:nvSpPr>
      <dsp:spPr>
        <a:xfrm>
          <a:off x="2734460" y="2529179"/>
          <a:ext cx="2320312" cy="163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25873-705E-4571-9E53-4EE3E44D8183}">
      <dsp:nvSpPr>
        <dsp:cNvPr id="0" name=""/>
        <dsp:cNvSpPr/>
      </dsp:nvSpPr>
      <dsp:spPr>
        <a:xfrm>
          <a:off x="6214928" y="19128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22CBE-77CC-4C53-B0A3-A2F950689299}">
      <dsp:nvSpPr>
        <dsp:cNvPr id="0" name=""/>
        <dsp:cNvSpPr/>
      </dsp:nvSpPr>
      <dsp:spPr>
        <a:xfrm>
          <a:off x="5460827" y="1174054"/>
          <a:ext cx="2320312" cy="127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CN" sz="2000" kern="1200" dirty="0"/>
            <a:t>（</a:t>
          </a:r>
          <a:r>
            <a:rPr kumimoji="1" lang="en-US" sz="2000" kern="1200" dirty="0"/>
            <a:t>2</a:t>
          </a:r>
          <a:r>
            <a:rPr kumimoji="1" lang="zh-CN" sz="2000" kern="1200" dirty="0"/>
            <a:t>）机器学习</a:t>
          </a:r>
          <a:endParaRPr lang="en-US" sz="2000" kern="1200" dirty="0"/>
        </a:p>
      </dsp:txBody>
      <dsp:txXfrm>
        <a:off x="5460827" y="1174054"/>
        <a:ext cx="2320312" cy="1275750"/>
      </dsp:txXfrm>
    </dsp:sp>
    <dsp:sp modelId="{35D98CE0-5B90-4D90-AF20-DDB017897BF3}">
      <dsp:nvSpPr>
        <dsp:cNvPr id="0" name=""/>
        <dsp:cNvSpPr/>
      </dsp:nvSpPr>
      <dsp:spPr>
        <a:xfrm>
          <a:off x="5714043" y="2067610"/>
          <a:ext cx="2320312" cy="163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kern="1200" dirty="0"/>
            <a:t>支持向量机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kern="1200" dirty="0"/>
            <a:t>朴素贝叶斯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Adaboost</a:t>
          </a:r>
          <a:endParaRPr lang="en-US" sz="2000" kern="1200" dirty="0"/>
        </a:p>
      </dsp:txBody>
      <dsp:txXfrm>
        <a:off x="5714043" y="2067610"/>
        <a:ext cx="2320312" cy="1630870"/>
      </dsp:txXfrm>
    </dsp:sp>
    <dsp:sp modelId="{27011370-ED3D-4E4B-AB0F-7459F163290C}">
      <dsp:nvSpPr>
        <dsp:cNvPr id="0" name=""/>
        <dsp:cNvSpPr/>
      </dsp:nvSpPr>
      <dsp:spPr>
        <a:xfrm>
          <a:off x="8941296" y="19128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782AD-65F8-4CFA-B822-A6F59964E2B7}">
      <dsp:nvSpPr>
        <dsp:cNvPr id="0" name=""/>
        <dsp:cNvSpPr/>
      </dsp:nvSpPr>
      <dsp:spPr>
        <a:xfrm>
          <a:off x="8187194" y="1174054"/>
          <a:ext cx="2320312" cy="127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CN" sz="2000" kern="1200" dirty="0"/>
            <a:t>（</a:t>
          </a:r>
          <a:r>
            <a:rPr kumimoji="1" lang="en-US" sz="2000" kern="1200" dirty="0"/>
            <a:t>3</a:t>
          </a:r>
          <a:r>
            <a:rPr kumimoji="1" lang="zh-CN" sz="2000" kern="1200" dirty="0"/>
            <a:t>）深度学习</a:t>
          </a:r>
          <a:endParaRPr lang="en-US" sz="2000" kern="1200" dirty="0"/>
        </a:p>
      </dsp:txBody>
      <dsp:txXfrm>
        <a:off x="8187194" y="1174054"/>
        <a:ext cx="2320312" cy="1275750"/>
      </dsp:txXfrm>
    </dsp:sp>
    <dsp:sp modelId="{A2AC6905-690E-450F-81BC-22521E57454F}">
      <dsp:nvSpPr>
        <dsp:cNvPr id="0" name=""/>
        <dsp:cNvSpPr/>
      </dsp:nvSpPr>
      <dsp:spPr>
        <a:xfrm>
          <a:off x="8195287" y="2045218"/>
          <a:ext cx="2320312" cy="1630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Bi-LSTM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Bi-LSTM</a:t>
          </a:r>
          <a:r>
            <a:rPr kumimoji="1" lang="zh-CN" sz="2000" kern="1200" dirty="0"/>
            <a:t> </a:t>
          </a:r>
          <a:r>
            <a:rPr kumimoji="1" lang="en-US" sz="2000" kern="1200" dirty="0"/>
            <a:t>with</a:t>
          </a:r>
          <a:r>
            <a:rPr kumimoji="1" lang="zh-CN" sz="2000" kern="1200" dirty="0"/>
            <a:t> </a:t>
          </a:r>
          <a:r>
            <a:rPr kumimoji="1" lang="en-US" sz="2000" kern="1200" dirty="0"/>
            <a:t>Attention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Fine</a:t>
          </a:r>
          <a:r>
            <a:rPr kumimoji="1" lang="zh-CN" sz="2000" kern="1200" dirty="0"/>
            <a:t> </a:t>
          </a:r>
          <a:r>
            <a:rPr kumimoji="1" lang="en-US" sz="2000" kern="1200" dirty="0"/>
            <a:t>Tuned</a:t>
          </a:r>
          <a:r>
            <a:rPr kumimoji="1" lang="zh-CN" sz="2000" kern="1200" dirty="0"/>
            <a:t> </a:t>
          </a:r>
          <a:r>
            <a:rPr kumimoji="1" lang="en-US" sz="2000" kern="1200" dirty="0"/>
            <a:t>Bert</a:t>
          </a:r>
          <a:endParaRPr lang="en-US" sz="2000" kern="1200" dirty="0"/>
        </a:p>
      </dsp:txBody>
      <dsp:txXfrm>
        <a:off x="8195287" y="2045218"/>
        <a:ext cx="2320312" cy="1630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1AB3C-2AFE-0A44-A2BF-95E6835122C0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6A1EB-D7BC-4446-8BFC-8A2A40B38D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6A1EB-D7BC-4446-8BFC-8A2A40B38D2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3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6A1EB-D7BC-4446-8BFC-8A2A40B38D2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08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6A1EB-D7BC-4446-8BFC-8A2A40B38D2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03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6A1EB-D7BC-4446-8BFC-8A2A40B38D2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52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6A1EB-D7BC-4446-8BFC-8A2A40B38D2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2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CD0D-BEC7-B235-D65C-927DE7D47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2A109B-D459-0847-B1D2-9DE6337D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D49EC-0CFF-C853-AEB7-56F1B083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06ECB-268C-2BC1-F2A0-7E1ADD2D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9C91B-389B-605A-A713-3852F937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9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CE8E6-6FAE-73D8-6DE3-D722AEEB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6C652-39CD-196B-3C00-8405C5378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C1725-CCD2-2BF5-BCFF-214FEB65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B06B-235E-3A24-B11E-460C8E0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CB23D-6610-9466-03A0-8DDF1368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90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8A1D7-646B-0B6F-2597-97C6755F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DFD6A-111D-C42D-55EE-88D9A663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8F57B-1B60-DEE6-FBB3-47270A45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5E520-7EC7-7174-790A-F6A0A4DD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E7BED-950E-D11E-769F-FE62B22E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5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5DC7-E082-70B8-CEDA-278258FC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12B9B-CA11-0FC0-E078-9A207B3C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DE830-945E-33BA-94DA-74A9D8DE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11030-FE28-E567-DDED-886D30D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4DDFD-2CAB-D8CE-00BB-CBB68D07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01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D6B8-0738-AAB5-2216-2622E23A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AB933-E5DA-545E-C0AD-37FE1E2F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EE99E-A581-5277-A80F-88D38FE5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3C410-ECA1-93B9-532F-DD28FE3B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1DB8E-BA62-D430-4D23-164600CF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9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892C-F725-5936-4368-67EAF623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83F56-8673-D360-C0AF-647979303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0B000-402B-8E5F-60AA-9D1FF462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6CC68-1D35-5292-0F54-481467F4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5417CF-D309-658F-4328-F3ACB371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9F0DE-8C98-A032-546F-52F15DB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9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F1A6-051C-B558-1276-2894F664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C29DE-4032-0719-D7E2-B24DBBBA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CA2B72-F133-2F0F-8B63-AE3DD9A4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B0651C-7BFA-C7C8-504C-E15E755D2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29D20-3632-10C9-6691-F5152E83F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139444-310D-D2CE-7B00-3773957D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DA49DF-0DBD-D18D-B65C-82C025A0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AAB297-0C77-5CFF-DDE7-EB8B6B1B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4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BDC40-3260-3C58-B3D5-57D5C7DF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C4B6E5-2BE3-829E-870C-DF1596C3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395716-5F00-0890-590D-EAFC7893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7F0E0-E63D-DE0E-6268-6C5B4E27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1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3F7BA-FA51-8E8D-601D-295CDFB8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640A21-132D-4FAF-B68E-8F9F7FA6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BF507-DAE5-ECA6-2EA3-578893C0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95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D694-6C2B-613E-2B8C-D8B2FB52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C6C2C-3678-4433-1653-38EC76E1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4A18F-BEBF-D123-4CA1-BF27262C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E7417-99D0-D61E-7192-E7AB7B3E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F9F82-5D3E-A2C3-07BD-1B7C73E7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C72C7-EF22-A712-8D47-FBE8C309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52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54EA2-4F79-CE84-F8FD-F4FE5BE9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6AF81-9EBF-99C9-7FCC-67F926143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CBD-03D8-AEFB-AA1D-23CADE8A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9FB04-1C91-B2CA-4C6B-BA589102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3E67D-15E9-5A69-1CE4-D5F1CFB9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10F89-13B4-DD45-948A-11D904D2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57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CCF2C4-A6C1-1056-CB62-D4E79120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7ECEF-014B-3DC2-CBB4-3CEB1A9B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3A2F3-B517-4715-98D8-1311CB76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783B-7727-2542-A394-81B34D560771}" type="datetimeFigureOut">
              <a:rPr kumimoji="1" lang="zh-CN" altLang="en-US" smtClean="0"/>
              <a:t>2023/7/2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BBB09-E736-B3C1-A090-38B8FD2B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8769E-D050-0093-B864-0759F2A4C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3EF6-111B-1B4F-B96F-82576741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80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3A2BA-91C9-4AFA-1AC3-C15E2E97B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基于多种方式实现的</a:t>
            </a:r>
            <a:r>
              <a:rPr kumimoji="1" lang="en-US" altLang="zh-CN" b="1" dirty="0"/>
              <a:t>2022</a:t>
            </a:r>
            <a:r>
              <a:rPr kumimoji="1" lang="zh-CN" altLang="en-US" b="1" dirty="0"/>
              <a:t>年手游用户满意度分析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EF4F7-692B-0C2A-6B14-386E7A692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4022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20201060287</a:t>
            </a:r>
            <a:r>
              <a:rPr kumimoji="1" lang="zh-CN" altLang="en-US" dirty="0"/>
              <a:t> 李昂</a:t>
            </a:r>
          </a:p>
        </p:txBody>
      </p:sp>
    </p:spTree>
    <p:extLst>
      <p:ext uri="{BB962C8B-B14F-4D97-AF65-F5344CB8AC3E}">
        <p14:creationId xmlns:p14="http://schemas.microsoft.com/office/powerpoint/2010/main" val="288249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E56D-F8A5-E169-A5B7-A361D269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B81-5B3C-53E4-DEE1-55DAE0B8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三、开源地址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https://github.com/anglee2002/SentimentAnalysis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64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E56D-F8A5-E169-A5B7-A361D269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CD75913-8AB1-3E2B-3DB4-16CFF1B56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06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527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61132-6736-C828-77DE-5D0D40C7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B5D90-2B95-4BC9-90FF-B4BA47422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一、基于情感词典的方法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898E5C9-0320-412F-081F-26B91B14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7" y="2869809"/>
            <a:ext cx="11320646" cy="33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BAEB-2871-E8C4-14FC-5E3D9FB1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481B0-3397-4292-C768-6D48188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一、基于情感词典的方法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例：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另外，我也特别喜欢玩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元神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分词、去除停用词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strike="sngStrike" dirty="0"/>
              <a:t>另外</a:t>
            </a:r>
            <a:r>
              <a:rPr kumimoji="1" lang="zh-CN" altLang="en-US" dirty="0"/>
              <a:t>，我，</a:t>
            </a:r>
            <a:r>
              <a:rPr kumimoji="1" lang="zh-CN" altLang="en-US" strike="sngStrike" dirty="0"/>
              <a:t>也</a:t>
            </a:r>
            <a:r>
              <a:rPr kumimoji="1" lang="zh-CN" altLang="en-US" dirty="0"/>
              <a:t>，特别，喜欢，玩，元神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词语分类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情感词：喜欢（权值为：</a:t>
            </a:r>
            <a:r>
              <a:rPr kumimoji="1" lang="en-US" altLang="zh-CN" dirty="0"/>
              <a:t>1.0000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否定词：无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程度副词：特别（权值为：</a:t>
            </a:r>
            <a:r>
              <a:rPr kumimoji="1" lang="en-US" altLang="zh-CN" dirty="0"/>
              <a:t>4.1523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阈值比较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1.0000*4.1523&gt;0</a:t>
            </a:r>
            <a:r>
              <a:rPr kumimoji="1" lang="zh-CN" altLang="en-US" dirty="0"/>
              <a:t>，判定为积极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3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70FCE-26BA-809C-0DC1-EE25DE27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C74FC-CA4E-CAA4-889A-DEC959F4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一、基于情感词典的方法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730B08AC-264A-8D82-D98C-170D00B04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6" y="2436394"/>
            <a:ext cx="9540947" cy="42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7B3D4-2CA8-AA60-13FD-E375FBFB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B603-4D72-050A-BDB9-0C7C2212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二、基于机器学习的方法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SVM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Naive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Bayes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79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92B0-3C84-3402-4567-F51FDC8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A63E-A45D-1DA5-76C5-865C5A60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三、基于深度学习的方法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Bi-LSTM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）回顾：</a:t>
            </a:r>
            <a:r>
              <a:rPr kumimoji="1" lang="en-US" altLang="zh-CN" dirty="0"/>
              <a:t>LSTM</a:t>
            </a:r>
            <a:endParaRPr kumimoji="1"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F070C7A-C2ED-A4DA-C509-402B65FD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2625"/>
            <a:ext cx="4628972" cy="3063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3C2B81-72E4-7908-71A6-2600F991A548}"/>
              </a:ext>
            </a:extLst>
          </p:cNvPr>
          <p:cNvSpPr txBox="1"/>
          <p:nvPr/>
        </p:nvSpPr>
        <p:spPr>
          <a:xfrm>
            <a:off x="6096000" y="2260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遗忘门：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53AE69-6AF2-A58E-390E-6B592EA5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5121"/>
            <a:ext cx="3187700" cy="368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B7F946-31C3-1045-25B1-5CE4CC7FBF88}"/>
              </a:ext>
            </a:extLst>
          </p:cNvPr>
          <p:cNvSpPr txBox="1"/>
          <p:nvPr/>
        </p:nvSpPr>
        <p:spPr>
          <a:xfrm>
            <a:off x="6096000" y="3353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输入门：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08EC525E-F630-FF58-E8D7-A217C6BC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699" y="3820245"/>
            <a:ext cx="2959100" cy="368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DA9187-29AC-AC33-1844-745116C05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80298"/>
            <a:ext cx="5003800" cy="393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C79A311-B0DB-71FC-8B93-AF4F12D61DEB}"/>
              </a:ext>
            </a:extLst>
          </p:cNvPr>
          <p:cNvSpPr txBox="1"/>
          <p:nvPr/>
        </p:nvSpPr>
        <p:spPr>
          <a:xfrm>
            <a:off x="6096000" y="4845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输出门：</a:t>
            </a:r>
          </a:p>
        </p:txBody>
      </p:sp>
      <p:pic>
        <p:nvPicPr>
          <p:cNvPr id="16" name="图片 15" descr="文本&#10;&#10;中度可信度描述已自动生成">
            <a:extLst>
              <a:ext uri="{FF2B5EF4-FFF2-40B4-BE49-F238E27FC236}">
                <a16:creationId xmlns:a16="http://schemas.microsoft.com/office/drawing/2014/main" id="{FDD98824-EBC0-C685-D2C8-E6FC0ECF7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699" y="5306533"/>
            <a:ext cx="3035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7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92B0-3C84-3402-4567-F51FDC8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A63E-A45D-1DA5-76C5-865C5A60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三、基于深度学习的方法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 </a:t>
            </a:r>
            <a:r>
              <a:rPr kumimoji="1" lang="en-US" altLang="zh-CN" dirty="0"/>
              <a:t>Bi-LSTM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）改进（</a:t>
            </a:r>
            <a:r>
              <a:rPr kumimoji="1" lang="en-US" altLang="zh-CN" dirty="0"/>
              <a:t>Bi-LSTM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FEA1F59-0B05-F735-BCF0-2694B092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321101" cy="3063875"/>
          </a:xfrm>
          <a:prstGeom prst="rect">
            <a:avLst/>
          </a:prstGeom>
        </p:spPr>
      </p:pic>
      <p:pic>
        <p:nvPicPr>
          <p:cNvPr id="7" name="图片 6" descr="表格&#10;&#10;中度可信度描述已自动生成">
            <a:extLst>
              <a:ext uri="{FF2B5EF4-FFF2-40B4-BE49-F238E27FC236}">
                <a16:creationId xmlns:a16="http://schemas.microsoft.com/office/drawing/2014/main" id="{EDFA9D7B-4DA5-AA2A-0067-A9F108DD7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342" y="1755775"/>
            <a:ext cx="5245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92B0-3C84-3402-4567-F51FDC8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A63E-A45D-1DA5-76C5-865C5A60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三、基于深度学习的方法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 </a:t>
            </a:r>
            <a:r>
              <a:rPr kumimoji="1" lang="en-US" altLang="zh-CN" dirty="0"/>
              <a:t>Bi-LSTM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）网络结构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2400" dirty="0"/>
              <a:t>优点：既能改善梯度消失和梯度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爆炸的问题，又能有效的捕获前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后文的长距离依赖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7EA02895-B9E6-04EC-D5E6-937914C9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273175"/>
            <a:ext cx="5435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92B0-3C84-3402-4567-F51FDC8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A63E-A45D-1DA5-76C5-865C5A60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三、基于深度学习的方法</a:t>
            </a:r>
            <a:endParaRPr kumimoji="1" lang="en-US" altLang="zh-CN" dirty="0"/>
          </a:p>
          <a:p>
            <a:pPr marL="514350" indent="-514350">
              <a:buAutoNum type="arabicPeriod" startAt="2"/>
            </a:pPr>
            <a:r>
              <a:rPr kumimoji="1" lang="en-US" altLang="zh-CN" dirty="0"/>
              <a:t>Bi-LSTM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机制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手机屏幕截图&#10;&#10;中度可信度描述已自动生成">
            <a:extLst>
              <a:ext uri="{FF2B5EF4-FFF2-40B4-BE49-F238E27FC236}">
                <a16:creationId xmlns:a16="http://schemas.microsoft.com/office/drawing/2014/main" id="{55C2DF3D-0F7D-AEAA-6E5B-DE5923D7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4" y="3744068"/>
            <a:ext cx="5163532" cy="2120291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10F34FF-1D5B-7039-0347-60BCFA6F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473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34DAF9-5C10-BF1A-50BB-3544A49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kumimoji="1" lang="zh-CN" altLang="en-US" sz="4800" b="1" dirty="0"/>
              <a:t>目录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D2EE04B1-E405-90DC-8923-2CC4EBC3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458" y="2290117"/>
            <a:ext cx="1215082" cy="121508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FE02-321F-E569-AC0E-D06D8D33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946" y="528366"/>
            <a:ext cx="5668433" cy="54017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/>
              <a:t>一、引入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二、实验说明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三、模型讲解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四、结果分析</a:t>
            </a:r>
          </a:p>
        </p:txBody>
      </p:sp>
    </p:spTree>
    <p:extLst>
      <p:ext uri="{BB962C8B-B14F-4D97-AF65-F5344CB8AC3E}">
        <p14:creationId xmlns:p14="http://schemas.microsoft.com/office/powerpoint/2010/main" val="294291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92B0-3C84-3402-4567-F51FDC8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A63E-A45D-1DA5-76C5-865C5A60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三、基于深度学习的方法</a:t>
            </a:r>
            <a:endParaRPr kumimoji="1" lang="en-US" altLang="zh-CN" dirty="0"/>
          </a:p>
          <a:p>
            <a:pPr marL="514350" indent="-514350">
              <a:buAutoNum type="arabicPeriod" startAt="2"/>
            </a:pPr>
            <a:r>
              <a:rPr kumimoji="1" lang="en-US" altLang="zh-CN" dirty="0"/>
              <a:t>Bi-LSTM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）网络结构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改进：使用双向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提取特征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后，添加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层调整权重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7590F38-3840-874E-5D06-676D9AA8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93" y="1328432"/>
            <a:ext cx="5807480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92B0-3C84-3402-4567-F51FDC8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A63E-A45D-1DA5-76C5-865C5A60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三、基于深度学习的方法</a:t>
            </a:r>
            <a:endParaRPr kumimoji="1" lang="en-US" altLang="zh-CN" dirty="0"/>
          </a:p>
          <a:p>
            <a:pPr marL="514350" indent="-514350">
              <a:buAutoNum type="arabicPeriod" startAt="3"/>
            </a:pPr>
            <a:r>
              <a:rPr kumimoji="1" lang="en-US" altLang="zh-CN" dirty="0"/>
              <a:t>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Tuned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 简介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BERT</a:t>
            </a:r>
            <a:r>
              <a:rPr kumimoji="1" lang="zh-CN" altLang="en-US" sz="2400" dirty="0"/>
              <a:t>是一种基于变换器（</a:t>
            </a:r>
            <a:r>
              <a:rPr kumimoji="1" lang="en-US" altLang="zh-CN" sz="2400" dirty="0"/>
              <a:t>Transformer</a:t>
            </a:r>
            <a:r>
              <a:rPr kumimoji="1" lang="zh-CN" altLang="en-US" sz="2400" dirty="0"/>
              <a:t>）架构的预训练语言模型，由</a:t>
            </a:r>
            <a:r>
              <a:rPr kumimoji="1" lang="en-US" altLang="zh-CN" sz="2400" dirty="0"/>
              <a:t>Google</a:t>
            </a:r>
            <a:r>
              <a:rPr kumimoji="1" lang="zh-CN" altLang="en-US" sz="2400" dirty="0"/>
              <a:t>于</a:t>
            </a:r>
            <a:r>
              <a:rPr kumimoji="1" lang="en-US" altLang="zh-CN" sz="2400" dirty="0"/>
              <a:t>2018</a:t>
            </a:r>
            <a:r>
              <a:rPr kumimoji="1" lang="zh-CN" altLang="en-US" sz="2400" dirty="0"/>
              <a:t>年提出。它通过在大规模无标注的文本语料上进行预训练，学习到了丰富的语言知识和语义表示。</a:t>
            </a:r>
          </a:p>
          <a:p>
            <a:pPr marL="0" indent="0">
              <a:buNone/>
            </a:pPr>
            <a:r>
              <a:rPr kumimoji="1" lang="en-US" altLang="zh-CN" sz="2400" dirty="0"/>
              <a:t>BERT</a:t>
            </a:r>
            <a:r>
              <a:rPr kumimoji="1" lang="zh-CN" altLang="en-US" sz="2400" dirty="0"/>
              <a:t>可以通过微调（</a:t>
            </a:r>
            <a:r>
              <a:rPr kumimoji="1" lang="en-US" altLang="zh-CN" sz="2400" dirty="0"/>
              <a:t>Fine-tuning</a:t>
            </a:r>
            <a:r>
              <a:rPr kumimoji="1" lang="zh-CN" altLang="en-US" sz="2400" dirty="0"/>
              <a:t>）来适应特定的下游任务，如文本分类、命名实体识别、问答系统等。通过在特定任务上进行少量的监督学习，</a:t>
            </a:r>
            <a:r>
              <a:rPr kumimoji="1" lang="en-US" altLang="zh-CN" sz="2400" dirty="0"/>
              <a:t>BERT</a:t>
            </a:r>
            <a:r>
              <a:rPr kumimoji="1" lang="zh-CN" altLang="en-US" sz="2400" dirty="0"/>
              <a:t>可以通过调整最后的分类层来适应不同的任务，而底层的语义表示将保持不变。</a:t>
            </a:r>
          </a:p>
        </p:txBody>
      </p:sp>
    </p:spTree>
    <p:extLst>
      <p:ext uri="{BB962C8B-B14F-4D97-AF65-F5344CB8AC3E}">
        <p14:creationId xmlns:p14="http://schemas.microsoft.com/office/powerpoint/2010/main" val="403078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92B0-3C84-3402-4567-F51FDC8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A63E-A45D-1DA5-76C5-865C5A60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三、基于深度学习的方法</a:t>
            </a:r>
            <a:endParaRPr kumimoji="1" lang="en-US" altLang="zh-CN" dirty="0"/>
          </a:p>
          <a:p>
            <a:pPr marL="514350" indent="-514350">
              <a:buAutoNum type="arabicPeriod" startAt="3"/>
            </a:pPr>
            <a:r>
              <a:rPr kumimoji="1" lang="en-US" altLang="zh-CN" dirty="0"/>
              <a:t>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Tuned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）微调和提示词工程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zh-CN" altLang="en-US" sz="2400" dirty="0"/>
              <a:t>微调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B6D3F-805B-6749-19BA-D3FFCBDA7BD0}"/>
              </a:ext>
            </a:extLst>
          </p:cNvPr>
          <p:cNvSpPr txBox="1"/>
          <p:nvPr/>
        </p:nvSpPr>
        <p:spPr>
          <a:xfrm>
            <a:off x="1211074" y="4084048"/>
            <a:ext cx="3304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Fine-tuning</a:t>
            </a:r>
            <a:r>
              <a:rPr kumimoji="1" lang="zh-CN" altLang="en-US" sz="2000" dirty="0"/>
              <a:t>是指在预训练语言模型的基础上，使用特定任务的标注数据进行进一步训练，以适应该任务的要求。</a:t>
            </a: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C32C9E23-0C8D-B633-C72C-80DC5C39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36" y="3314573"/>
            <a:ext cx="6838417" cy="28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2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92B0-3C84-3402-4567-F51FDC8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模型讲解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4A63E-A45D-1DA5-76C5-865C5A60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三、基于深度学习的方法</a:t>
            </a:r>
            <a:endParaRPr kumimoji="1" lang="en-US" altLang="zh-CN" dirty="0"/>
          </a:p>
          <a:p>
            <a:pPr marL="514350" indent="-514350">
              <a:buAutoNum type="arabicPeriod" startAt="3"/>
            </a:pPr>
            <a:r>
              <a:rPr kumimoji="1" lang="en-US" altLang="zh-CN" dirty="0"/>
              <a:t>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Tuned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）微调和提示词工程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zh-CN" altLang="en-US" sz="2400" dirty="0"/>
              <a:t>提示词工程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B6D3F-805B-6749-19BA-D3FFCBDA7BD0}"/>
              </a:ext>
            </a:extLst>
          </p:cNvPr>
          <p:cNvSpPr txBox="1"/>
          <p:nvPr/>
        </p:nvSpPr>
        <p:spPr>
          <a:xfrm>
            <a:off x="1356014" y="4264531"/>
            <a:ext cx="3304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Prompt Engineering</a:t>
            </a:r>
            <a:r>
              <a:rPr kumimoji="1" lang="zh-CN" altLang="en-US" sz="2000" dirty="0"/>
              <a:t>是一种通过设计和优化任务提示来改善预训练语言模型的技术。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A2453B-D5E5-182B-177D-10A09181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90" y="2289046"/>
            <a:ext cx="5274310" cy="1975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EF22B9-08B2-4985-D877-A64AAA437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95165"/>
            <a:ext cx="5274310" cy="19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8F680-5B0F-7950-3953-19034983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结果分析</a:t>
            </a:r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97EDCB20-B766-C0C5-C2FA-6A2F1A99B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60800" cy="37973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42BF98-7560-6C55-3D4F-EBF14445CB09}"/>
              </a:ext>
            </a:extLst>
          </p:cNvPr>
          <p:cNvSpPr txBox="1"/>
          <p:nvPr/>
        </p:nvSpPr>
        <p:spPr>
          <a:xfrm>
            <a:off x="5625743" y="169068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使用情感词典和机器学习的分类精度整体较低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CFA737-B6D0-6E00-F4B8-063FED0E34A9}"/>
              </a:ext>
            </a:extLst>
          </p:cNvPr>
          <p:cNvSpPr txBox="1"/>
          <p:nvPr/>
        </p:nvSpPr>
        <p:spPr>
          <a:xfrm>
            <a:off x="5625743" y="2378241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Adaboost</a:t>
            </a:r>
            <a:r>
              <a:rPr kumimoji="1" lang="zh-CN" altLang="en-US" dirty="0"/>
              <a:t>集成两个若分类器的分类精度在两者之间</a:t>
            </a:r>
            <a:endParaRPr kumimoji="1" lang="en-US" altLang="zh-CN" dirty="0"/>
          </a:p>
          <a:p>
            <a:r>
              <a:rPr kumimoji="1" lang="zh-CN" altLang="en-US" dirty="0"/>
              <a:t>印证了</a:t>
            </a:r>
            <a:r>
              <a:rPr kumimoji="1" lang="en-US" altLang="zh-CN" dirty="0"/>
              <a:t>Adaboost</a:t>
            </a:r>
            <a:r>
              <a:rPr kumimoji="1" lang="zh-CN" altLang="en-US" dirty="0"/>
              <a:t>的设计理念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8FDB29-FD87-B0DE-D33D-8876C2926097}"/>
              </a:ext>
            </a:extLst>
          </p:cNvPr>
          <p:cNvSpPr txBox="1"/>
          <p:nvPr/>
        </p:nvSpPr>
        <p:spPr>
          <a:xfrm>
            <a:off x="5625743" y="333851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使用改进后的长短时记忆网络后，分类精度明显提升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147F55-747D-667F-EE31-55DB8E753586}"/>
              </a:ext>
            </a:extLst>
          </p:cNvPr>
          <p:cNvSpPr txBox="1"/>
          <p:nvPr/>
        </p:nvSpPr>
        <p:spPr>
          <a:xfrm>
            <a:off x="5625743" y="4026185"/>
            <a:ext cx="566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大模型微调的精度进一步提升，大模型在自然</a:t>
            </a:r>
            <a:endParaRPr kumimoji="1" lang="en-US" altLang="zh-CN" dirty="0"/>
          </a:p>
          <a:p>
            <a:r>
              <a:rPr kumimoji="1" lang="zh-CN" altLang="en-US" dirty="0"/>
              <a:t>语言处理领域的效果显著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D14228-11D8-39FF-939D-A33D5CCBB089}"/>
              </a:ext>
            </a:extLst>
          </p:cNvPr>
          <p:cNvSpPr txBox="1"/>
          <p:nvPr/>
        </p:nvSpPr>
        <p:spPr>
          <a:xfrm>
            <a:off x="5625743" y="4990856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总体来说，在本数据集上的分类精度不高，这可能与评</a:t>
            </a:r>
            <a:endParaRPr kumimoji="1" lang="en-US" altLang="zh-CN" dirty="0"/>
          </a:p>
          <a:p>
            <a:r>
              <a:rPr kumimoji="1" lang="zh-CN" altLang="en-US" dirty="0"/>
              <a:t>论存在一些无情感倾向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多重情感倾向的文本有关</a:t>
            </a:r>
          </a:p>
        </p:txBody>
      </p:sp>
    </p:spTree>
    <p:extLst>
      <p:ext uri="{BB962C8B-B14F-4D97-AF65-F5344CB8AC3E}">
        <p14:creationId xmlns:p14="http://schemas.microsoft.com/office/powerpoint/2010/main" val="1735408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933F9-943F-43E1-4114-73FBCF16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794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48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56409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0A6B-625C-258A-9DF5-7265BDBE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37FD0-769C-7D52-E288-755E3D69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TapTap</a:t>
            </a:r>
            <a:r>
              <a:rPr kumimoji="1" lang="zh-CN" altLang="en-US" dirty="0"/>
              <a:t>平台：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sz="24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TapTap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是中国大陆的游戏玩家互动社区，也是一个游戏推荐平台。易玩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上海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网络科技有限公司，实际负责 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TapTap 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网页版、客户端开发和运营维护。</a:t>
            </a:r>
            <a:endParaRPr lang="en-US" altLang="zh-CN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借助 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TapTap 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，玩家可以通过官方渠道免费下载手机游戏，或付费购买手机游戏与服务。玩家亦可评价、讨论游戏，在社区中与其他玩家交流。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TapTap 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被认为是中国最大的手机游戏社区。截止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2021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年，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TapTap 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中国版的平均月活跃用户为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2867.1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万人，海外版的平均月活跃用户为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1318.3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万人。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6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E5BEB-D926-3C7E-0BDA-CFA57ED0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0CC9414A-ED27-C9DC-AFBB-36390F1BE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2121694"/>
            <a:ext cx="10490200" cy="3759200"/>
          </a:xfrm>
        </p:spPr>
      </p:pic>
    </p:spTree>
    <p:extLst>
      <p:ext uri="{BB962C8B-B14F-4D97-AF65-F5344CB8AC3E}">
        <p14:creationId xmlns:p14="http://schemas.microsoft.com/office/powerpoint/2010/main" val="41456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43B2-2B4F-99F5-9944-796221BF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197AF-5764-E912-3801-CA6860D6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26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情感分析的目标是通过自然语言处理和机器学习技术，自动识别和分类文本中的情感倾向，如正面、负面或中性。这项技术的应用范围广泛，不仅限于用户评论，还包括社交媒体上的帖子、新闻报道、市场调研数据等。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本实验依据中文游戏平台 </a:t>
            </a:r>
            <a:r>
              <a:rPr kumimoji="1" lang="en-US" altLang="zh-CN" sz="2400" dirty="0"/>
              <a:t>Taptap </a:t>
            </a:r>
            <a:r>
              <a:rPr kumimoji="1" lang="zh-CN" altLang="en-US" sz="2400" dirty="0"/>
              <a:t>用户的评论，分析中国手游用户对手机游戏的满意度。</a:t>
            </a:r>
          </a:p>
        </p:txBody>
      </p:sp>
    </p:spTree>
    <p:extLst>
      <p:ext uri="{BB962C8B-B14F-4D97-AF65-F5344CB8AC3E}">
        <p14:creationId xmlns:p14="http://schemas.microsoft.com/office/powerpoint/2010/main" val="281968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15A0F-7541-F028-5F34-CCE0515E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/>
              <a:t>引入</a:t>
            </a:r>
            <a:endParaRPr kumimoji="1" lang="zh-CN" altLang="en-US" b="1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CC2F7F6-0D97-150F-C0B6-694D79009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78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14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E56D-F8A5-E169-A5B7-A361D269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B81-5B3C-53E4-DEE1-55DAE0B8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一、数据集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02804D-0A61-B856-7301-ABA9CFD63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17398"/>
              </p:ext>
            </p:extLst>
          </p:nvPr>
        </p:nvGraphicFramePr>
        <p:xfrm>
          <a:off x="2480365" y="2374900"/>
          <a:ext cx="7231270" cy="3937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89287">
                  <a:extLst>
                    <a:ext uri="{9D8B030D-6E8A-4147-A177-3AD203B41FA5}">
                      <a16:colId xmlns:a16="http://schemas.microsoft.com/office/drawing/2014/main" val="490742451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val="18710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8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模仿堡垒之夜就算了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可是这手感，这画质，能登陆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TapTap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5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我觉得张飞骂吕布的话特别适合用在这款游戏上，人家至少没改名字，你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姓和名字都改了，直接引起了我的世界和迷你世界两个游戏玩家的愤怒，这游戏过不了多久就会凉了！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4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狼人杀铁粉，这块狼人杀内测的时候有幸玩过，画风很喜欢，让人欢快不压抑，游戏体验流畅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7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7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E56D-F8A5-E169-A5B7-A361D269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B81-5B3C-53E4-DEE1-55DAE0B8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一、数据集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FC7BD7F-B8D1-9EFF-A91D-6EAE1B6F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85" y="2314596"/>
            <a:ext cx="9200873" cy="41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4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E56D-F8A5-E169-A5B7-A361D269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B81-5B3C-53E4-DEE1-55DAE0B8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二、实验设备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本实验设备为</a:t>
            </a:r>
            <a:r>
              <a:rPr kumimoji="1" lang="en-US" altLang="zh-CN" sz="2400" dirty="0"/>
              <a:t>MacBook Pro (M1 Apple Silicon)</a:t>
            </a:r>
            <a:r>
              <a:rPr kumimoji="1" lang="zh-CN" altLang="en-US" sz="2400" dirty="0"/>
              <a:t>，系统为</a:t>
            </a:r>
            <a:r>
              <a:rPr kumimoji="1" lang="en-US" altLang="zh-CN" sz="2400" dirty="0"/>
              <a:t>macOS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Ventura </a:t>
            </a:r>
            <a:r>
              <a:rPr kumimoji="1" lang="en-US" altLang="zh-CN" sz="2000" dirty="0"/>
              <a:t>13.2</a:t>
            </a:r>
          </a:p>
          <a:p>
            <a:pPr marL="0" indent="0">
              <a:buNone/>
            </a:pPr>
            <a:r>
              <a:rPr kumimoji="1" lang="zh-CN" altLang="en-US" sz="2400" dirty="0"/>
              <a:t>     由于硬件兼容问题，没有测试</a:t>
            </a:r>
            <a:r>
              <a:rPr kumimoji="1" lang="en-US" altLang="zh-CN" sz="2400" dirty="0"/>
              <a:t>Windows</a:t>
            </a:r>
            <a:r>
              <a:rPr kumimoji="1" lang="zh-CN" altLang="en-US" sz="2400" dirty="0"/>
              <a:t>系统，但理论上可以运行。</a:t>
            </a:r>
            <a:endParaRPr kumimoji="1" lang="en-US" altLang="zh-CN" sz="2400" dirty="0"/>
          </a:p>
          <a:p>
            <a:pPr marL="457200" indent="-457200">
              <a:buAutoNum type="arabicPeriod" startAt="2"/>
            </a:pPr>
            <a:r>
              <a:rPr kumimoji="1" lang="zh-CN" altLang="en-US" sz="2400" dirty="0"/>
              <a:t>本实验的</a:t>
            </a:r>
            <a:r>
              <a:rPr kumimoji="1" lang="en-US" altLang="zh-CN" sz="2400" dirty="0"/>
              <a:t>TensorFlow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ARM</a:t>
            </a:r>
            <a:r>
              <a:rPr kumimoji="1" lang="zh-CN" altLang="en-US" sz="2400" dirty="0"/>
              <a:t>版本，由于版本原因，可能会出现一些警告但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      不影响运行。</a:t>
            </a:r>
          </a:p>
        </p:txBody>
      </p:sp>
    </p:spTree>
    <p:extLst>
      <p:ext uri="{BB962C8B-B14F-4D97-AF65-F5344CB8AC3E}">
        <p14:creationId xmlns:p14="http://schemas.microsoft.com/office/powerpoint/2010/main" val="147918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1155</Words>
  <Application>Microsoft Macintosh PowerPoint</Application>
  <PresentationFormat>宽屏</PresentationFormat>
  <Paragraphs>152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基于多种方式实现的2022年手游用户满意度分析</vt:lpstr>
      <vt:lpstr>目录</vt:lpstr>
      <vt:lpstr>引入</vt:lpstr>
      <vt:lpstr>引入</vt:lpstr>
      <vt:lpstr>引入</vt:lpstr>
      <vt:lpstr>引入</vt:lpstr>
      <vt:lpstr>实验说明</vt:lpstr>
      <vt:lpstr>实验说明</vt:lpstr>
      <vt:lpstr>实验说明</vt:lpstr>
      <vt:lpstr>实验说明</vt:lpstr>
      <vt:lpstr>模型讲解</vt:lpstr>
      <vt:lpstr>模型讲解</vt:lpstr>
      <vt:lpstr>模型讲解</vt:lpstr>
      <vt:lpstr>模型讲解</vt:lpstr>
      <vt:lpstr>模型讲解</vt:lpstr>
      <vt:lpstr>模型讲解</vt:lpstr>
      <vt:lpstr>模型讲解</vt:lpstr>
      <vt:lpstr>模型讲解</vt:lpstr>
      <vt:lpstr>模型讲解</vt:lpstr>
      <vt:lpstr>模型讲解</vt:lpstr>
      <vt:lpstr>模型讲解</vt:lpstr>
      <vt:lpstr>模型讲解</vt:lpstr>
      <vt:lpstr>模型讲解</vt:lpstr>
      <vt:lpstr>结果分析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基于多种方式实现的2022年手游用户满意度分析</dc:title>
  <dc:creator>ANG</dc:creator>
  <cp:lastModifiedBy>ANG</cp:lastModifiedBy>
  <cp:revision>2</cp:revision>
  <dcterms:created xsi:type="dcterms:W3CDTF">2023-07-02T02:05:39Z</dcterms:created>
  <dcterms:modified xsi:type="dcterms:W3CDTF">2023-07-02T03:35:55Z</dcterms:modified>
</cp:coreProperties>
</file>