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72" r:id="rId4"/>
    <p:sldId id="271" r:id="rId5"/>
    <p:sldId id="273" r:id="rId6"/>
    <p:sldId id="274" r:id="rId7"/>
    <p:sldId id="275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F16A7-7EBD-4295-BB62-891BB92C8DA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A2137-6E0A-463C-A510-D8DE0D59D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00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52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47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57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69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97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45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70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59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94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44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0BAE6-34CE-4EA1-81BD-CC80A7BFF8B2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60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MATLAB</a:t>
            </a:r>
            <a:r>
              <a:rPr lang="zh-CN" altLang="en-US" dirty="0"/>
              <a:t>语言 </a:t>
            </a:r>
            <a:r>
              <a:rPr lang="en-US" altLang="zh-CN" dirty="0"/>
              <a:t>– </a:t>
            </a:r>
            <a:r>
              <a:rPr lang="zh-CN" altLang="en-US" dirty="0"/>
              <a:t>基于人脸识别的分类器设计</a:t>
            </a:r>
          </a:p>
        </p:txBody>
      </p:sp>
    </p:spTree>
    <p:extLst>
      <p:ext uri="{BB962C8B-B14F-4D97-AF65-F5344CB8AC3E}">
        <p14:creationId xmlns:p14="http://schemas.microsoft.com/office/powerpoint/2010/main" val="250325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9850"/>
            <a:ext cx="8229600" cy="854968"/>
          </a:xfrm>
        </p:spPr>
        <p:txBody>
          <a:bodyPr/>
          <a:lstStyle/>
          <a:p>
            <a:r>
              <a:rPr lang="zh-CN" altLang="en-US" dirty="0"/>
              <a:t>实验介绍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87727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本次实验为期末考核的综合实验，根据学校实验类课程的设置要求，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模式识别实验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课程的期末考核采取考查方式（没有期末考试，只需完成综合实验并提交实验报告即可），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期末综合实验占总成绩的比重为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40%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，请大家认真对待，按时提交实验报告。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本次实验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需提交纸质版实验报告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，请大家在第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周上倒数第二次理论课时，携带打印好的纸质版实验报告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(A4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纸打印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，现场提交。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28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9850"/>
            <a:ext cx="8229600" cy="854968"/>
          </a:xfrm>
        </p:spPr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87727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实验目标：采用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集（也可包括其他人脸识别数据集），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设计分类器进行人脸识别实验。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数据集是一个公开的人脸识别数据集，包含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个人的人脸图像，其中每个人有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张图像。因此，整个数据集的类别数为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，共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个样本。经预处理后，每张图像均为分辨率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32*32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的人脸灰度图，其中每个像素点给出了该点的灰度值。在存储时，将每张图像拉伸成一个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维的向量进行存储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(1024=32*32)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26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</p:spPr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544616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该数据集已被预先划分为训练集和测试集</a:t>
            </a:r>
            <a:r>
              <a:rPr lang="zh-CN" altLang="en-US" sz="2800" dirty="0"/>
              <a:t>。训练集中每类目标有</a:t>
            </a:r>
            <a:r>
              <a:rPr lang="en-US" altLang="zh-CN" sz="2800" dirty="0"/>
              <a:t>6</a:t>
            </a:r>
            <a:r>
              <a:rPr lang="zh-CN" altLang="en-US" sz="2800" dirty="0"/>
              <a:t>个样本</a:t>
            </a:r>
            <a:r>
              <a:rPr lang="en-US" altLang="zh-CN" sz="2800" dirty="0"/>
              <a:t>(</a:t>
            </a:r>
            <a:r>
              <a:rPr lang="zh-CN" altLang="en-US" sz="2800" dirty="0"/>
              <a:t>即每个人有</a:t>
            </a:r>
            <a:r>
              <a:rPr lang="en-US" altLang="zh-CN" sz="2800" dirty="0"/>
              <a:t>6</a:t>
            </a:r>
            <a:r>
              <a:rPr lang="zh-CN" altLang="en-US" sz="2800" dirty="0"/>
              <a:t>张人脸图像参与训练</a:t>
            </a:r>
            <a:r>
              <a:rPr lang="en-US" altLang="zh-CN" sz="2800" dirty="0"/>
              <a:t>)</a:t>
            </a:r>
            <a:r>
              <a:rPr lang="zh-CN" altLang="en-US" sz="2800" dirty="0"/>
              <a:t>，共</a:t>
            </a:r>
            <a:r>
              <a:rPr lang="en-US" altLang="zh-CN" sz="2800" dirty="0"/>
              <a:t>240</a:t>
            </a:r>
            <a:r>
              <a:rPr lang="zh-CN" altLang="en-US" sz="2800" dirty="0"/>
              <a:t>个样本；测试集中每类目标有</a:t>
            </a:r>
            <a:r>
              <a:rPr lang="en-US" altLang="zh-CN" sz="2800" dirty="0"/>
              <a:t>4</a:t>
            </a:r>
            <a:r>
              <a:rPr lang="zh-CN" altLang="en-US" sz="2800" dirty="0"/>
              <a:t>个样本</a:t>
            </a:r>
            <a:r>
              <a:rPr lang="en-US" altLang="zh-CN" sz="2800" dirty="0"/>
              <a:t>(</a:t>
            </a:r>
            <a:r>
              <a:rPr lang="zh-CN" altLang="en-US" sz="2800" dirty="0"/>
              <a:t>即每个人有</a:t>
            </a:r>
            <a:r>
              <a:rPr lang="en-US" altLang="zh-CN" sz="2800" dirty="0"/>
              <a:t>4</a:t>
            </a:r>
            <a:r>
              <a:rPr lang="zh-CN" altLang="en-US" sz="2800" dirty="0"/>
              <a:t>张人脸图像被用来测试</a:t>
            </a:r>
            <a:r>
              <a:rPr lang="en-US" altLang="zh-CN" sz="2800" dirty="0"/>
              <a:t>)</a:t>
            </a:r>
            <a:r>
              <a:rPr lang="zh-CN" altLang="en-US" sz="2800" dirty="0"/>
              <a:t>，共</a:t>
            </a:r>
            <a:r>
              <a:rPr lang="en-US" altLang="zh-CN" sz="2800" dirty="0"/>
              <a:t>160</a:t>
            </a:r>
            <a:r>
              <a:rPr lang="zh-CN" altLang="en-US" sz="2800" dirty="0"/>
              <a:t>个样本。</a:t>
            </a:r>
            <a:endParaRPr lang="en-US" altLang="zh-CN" sz="2800" dirty="0"/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本实验为开放性实验</a:t>
            </a:r>
            <a:r>
              <a:rPr lang="zh-CN" altLang="en-US" sz="2800" dirty="0"/>
              <a:t>：可以考虑先进行特征提取</a:t>
            </a:r>
            <a:r>
              <a:rPr lang="en-US" altLang="zh-CN" sz="2800" dirty="0"/>
              <a:t>(</a:t>
            </a:r>
            <a:r>
              <a:rPr lang="zh-CN" altLang="en-US" sz="2800" dirty="0"/>
              <a:t>或特征选择</a:t>
            </a:r>
            <a:r>
              <a:rPr lang="en-US" altLang="zh-CN" sz="2800" dirty="0"/>
              <a:t>)</a:t>
            </a:r>
            <a:r>
              <a:rPr lang="zh-CN" altLang="en-US" sz="2800" dirty="0"/>
              <a:t>，再设计分类器来进行训练和测试，也可以直接设计分类器来进行训练和测试。注意：对特征提取</a:t>
            </a:r>
            <a:r>
              <a:rPr lang="en-US" altLang="zh-CN" sz="2800" dirty="0"/>
              <a:t>(</a:t>
            </a:r>
            <a:r>
              <a:rPr lang="zh-CN" altLang="en-US" sz="2800" dirty="0"/>
              <a:t>或特征选择</a:t>
            </a:r>
            <a:r>
              <a:rPr lang="en-US" altLang="zh-CN" sz="2800" dirty="0"/>
              <a:t>)</a:t>
            </a:r>
            <a:r>
              <a:rPr lang="zh-CN" altLang="en-US" sz="2800" dirty="0"/>
              <a:t>算法、分类算法均没有任何限制，大家可以自由发挥。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4449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5400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/>
              <a:t>注意：本实验所处理的人脸识别问题是</a:t>
            </a:r>
            <a:r>
              <a:rPr lang="zh-CN" altLang="en-US" sz="2800" dirty="0">
                <a:solidFill>
                  <a:srgbClr val="FF0000"/>
                </a:solidFill>
              </a:rPr>
              <a:t>多类分类问题</a:t>
            </a:r>
            <a:r>
              <a:rPr lang="zh-CN" altLang="en-US" sz="2800" dirty="0"/>
              <a:t>（类别数为</a:t>
            </a:r>
            <a:r>
              <a:rPr lang="en-US" altLang="zh-CN" sz="2800" dirty="0"/>
              <a:t>40</a:t>
            </a:r>
            <a:r>
              <a:rPr lang="zh-CN" altLang="en-US" sz="2800" dirty="0"/>
              <a:t>），需要设计多类分类器来进行实验（不要设计成两类分类器）。</a:t>
            </a:r>
            <a:endParaRPr lang="en-US" altLang="zh-CN" sz="2800" dirty="0"/>
          </a:p>
          <a:p>
            <a:pPr algn="just">
              <a:lnSpc>
                <a:spcPct val="150000"/>
              </a:lnSpc>
            </a:pPr>
            <a:r>
              <a:rPr lang="zh-CN" altLang="en-US" sz="2800" dirty="0"/>
              <a:t>实验时，</a:t>
            </a:r>
            <a:r>
              <a:rPr lang="zh-CN" altLang="en-US" sz="2800" dirty="0">
                <a:solidFill>
                  <a:srgbClr val="FF0000"/>
                </a:solidFill>
              </a:rPr>
              <a:t>一共需要载入三个</a:t>
            </a:r>
            <a:r>
              <a:rPr lang="en-US" altLang="zh-CN" sz="2800" dirty="0">
                <a:solidFill>
                  <a:srgbClr val="FF0000"/>
                </a:solidFill>
              </a:rPr>
              <a:t>.mat</a:t>
            </a:r>
            <a:r>
              <a:rPr lang="zh-CN" altLang="en-US" sz="2800" dirty="0">
                <a:solidFill>
                  <a:srgbClr val="FF0000"/>
                </a:solidFill>
              </a:rPr>
              <a:t>文件</a:t>
            </a:r>
            <a:r>
              <a:rPr lang="zh-CN" altLang="en-US" sz="2800" dirty="0"/>
              <a:t>，其中</a:t>
            </a:r>
            <a:r>
              <a:rPr lang="en-US" altLang="zh-CN" sz="2800" dirty="0" err="1"/>
              <a:t>ORL_trainset.mat</a:t>
            </a:r>
            <a:r>
              <a:rPr lang="zh-CN" altLang="en-US" sz="2800" dirty="0"/>
              <a:t>文件存储的是训练集样本及其类别标签，</a:t>
            </a:r>
            <a:r>
              <a:rPr lang="en-US" altLang="zh-CN" sz="2800" dirty="0" err="1"/>
              <a:t>ORL_testset.mat</a:t>
            </a:r>
            <a:r>
              <a:rPr lang="zh-CN" altLang="en-US" sz="2800" dirty="0"/>
              <a:t>文件存储的是测试集样本，而</a:t>
            </a:r>
            <a:r>
              <a:rPr lang="en-US" altLang="zh-CN" sz="2800" dirty="0" err="1"/>
              <a:t>ORL_testlabel.mat</a:t>
            </a:r>
            <a:r>
              <a:rPr lang="zh-CN" altLang="en-US" sz="2800" dirty="0"/>
              <a:t>文件存储的是测试集样本的类别标签。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2159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5400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/>
              <a:t>实验时，需要</a:t>
            </a:r>
            <a:r>
              <a:rPr lang="zh-CN" altLang="en-US" sz="2800" dirty="0">
                <a:solidFill>
                  <a:srgbClr val="FF0000"/>
                </a:solidFill>
              </a:rPr>
              <a:t>首先载入</a:t>
            </a:r>
            <a:r>
              <a:rPr lang="en-US" altLang="zh-CN" sz="2800" dirty="0" err="1">
                <a:solidFill>
                  <a:srgbClr val="FF0000"/>
                </a:solidFill>
              </a:rPr>
              <a:t>ORL_trainset.mat</a:t>
            </a:r>
            <a:r>
              <a:rPr lang="zh-CN" altLang="en-US" sz="2800" dirty="0">
                <a:solidFill>
                  <a:srgbClr val="FF0000"/>
                </a:solidFill>
              </a:rPr>
              <a:t>文件</a:t>
            </a:r>
            <a:r>
              <a:rPr lang="zh-CN" altLang="en-US" sz="2800" dirty="0"/>
              <a:t>，根据训练集样本及其类别标签来训练分类器；</a:t>
            </a:r>
            <a:r>
              <a:rPr lang="zh-CN" altLang="en-US" sz="2800" dirty="0">
                <a:solidFill>
                  <a:srgbClr val="FF0000"/>
                </a:solidFill>
              </a:rPr>
              <a:t>然后载入</a:t>
            </a:r>
            <a:r>
              <a:rPr lang="en-US" altLang="zh-CN" sz="2800" dirty="0" err="1">
                <a:solidFill>
                  <a:srgbClr val="FF0000"/>
                </a:solidFill>
              </a:rPr>
              <a:t>ORL_testset.mat</a:t>
            </a:r>
            <a:r>
              <a:rPr lang="zh-CN" altLang="en-US" sz="2800" dirty="0">
                <a:solidFill>
                  <a:srgbClr val="FF0000"/>
                </a:solidFill>
              </a:rPr>
              <a:t>文件</a:t>
            </a:r>
            <a:r>
              <a:rPr lang="zh-CN" altLang="en-US" sz="2800" dirty="0"/>
              <a:t>，将测试集样本代入已训练好的分类器，得到分类器在测试集上的预测输出；</a:t>
            </a:r>
            <a:r>
              <a:rPr lang="zh-CN" altLang="en-US" sz="2800" dirty="0">
                <a:solidFill>
                  <a:srgbClr val="FF0000"/>
                </a:solidFill>
              </a:rPr>
              <a:t>最后载入</a:t>
            </a:r>
            <a:r>
              <a:rPr lang="en-US" altLang="zh-CN" sz="2800" dirty="0" err="1">
                <a:solidFill>
                  <a:srgbClr val="FF0000"/>
                </a:solidFill>
              </a:rPr>
              <a:t>ORL_testlabel.mat</a:t>
            </a:r>
            <a:r>
              <a:rPr lang="zh-CN" altLang="en-US" sz="2800" dirty="0">
                <a:solidFill>
                  <a:srgbClr val="FF0000"/>
                </a:solidFill>
              </a:rPr>
              <a:t>文件</a:t>
            </a:r>
            <a:r>
              <a:rPr lang="zh-CN" altLang="en-US" sz="2800" dirty="0"/>
              <a:t>，将分类器的预测输出与测试集样本的类别标签</a:t>
            </a:r>
            <a:r>
              <a:rPr lang="en-US" altLang="zh-CN" sz="2800" dirty="0"/>
              <a:t>(</a:t>
            </a:r>
            <a:r>
              <a:rPr lang="zh-CN" altLang="en-US" sz="2800" dirty="0"/>
              <a:t>真实标签</a:t>
            </a:r>
            <a:r>
              <a:rPr lang="en-US" altLang="zh-CN" sz="2800" dirty="0"/>
              <a:t>)</a:t>
            </a:r>
            <a:r>
              <a:rPr lang="zh-CN" altLang="en-US" sz="2800" dirty="0"/>
              <a:t>进行对比，计算分类器在测试集上的分类精度</a:t>
            </a:r>
            <a:r>
              <a:rPr lang="en-US" altLang="zh-CN" sz="2800" dirty="0"/>
              <a:t>(</a:t>
            </a:r>
            <a:r>
              <a:rPr lang="zh-CN" altLang="en-US" sz="2800" dirty="0"/>
              <a:t>标签预测正确的测试集样本数占测试集样本总数的百分比</a:t>
            </a:r>
            <a:r>
              <a:rPr lang="en-US" altLang="zh-CN" sz="2800" dirty="0"/>
              <a:t>)</a:t>
            </a:r>
            <a:r>
              <a:rPr lang="zh-CN" altLang="en-US" sz="2800" dirty="0"/>
              <a:t>，并输出该分类精度。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347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98" y="1196752"/>
            <a:ext cx="8892480" cy="5400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/>
              <a:t>本实验的部分主程序已经在</a:t>
            </a:r>
            <a:r>
              <a:rPr lang="en-US" altLang="zh-CN" sz="2800" dirty="0" err="1"/>
              <a:t>demo_FaceRecognation.m</a:t>
            </a:r>
            <a:r>
              <a:rPr lang="zh-CN" altLang="en-US" sz="2800" dirty="0"/>
              <a:t>文件中给出，用来计算分类精度的子程序也已经在</a:t>
            </a:r>
            <a:r>
              <a:rPr lang="en-US" altLang="zh-CN" sz="2800" dirty="0" err="1"/>
              <a:t>calculate_accuracy.m</a:t>
            </a:r>
            <a:r>
              <a:rPr lang="zh-CN" altLang="en-US" sz="2800" dirty="0"/>
              <a:t>文件中给出，请大家补足主程序</a:t>
            </a:r>
            <a:r>
              <a:rPr lang="en-US" altLang="zh-CN" sz="2800" dirty="0" err="1"/>
              <a:t>demo_FaceRecognation.m</a:t>
            </a:r>
            <a:r>
              <a:rPr lang="zh-CN" altLang="en-US" sz="2800" dirty="0"/>
              <a:t>文件中的空缺部分，完成实验。</a:t>
            </a:r>
            <a:endParaRPr lang="en-US" altLang="zh-CN" sz="2800" dirty="0"/>
          </a:p>
          <a:p>
            <a:pPr algn="just">
              <a:lnSpc>
                <a:spcPct val="150000"/>
              </a:lnSpc>
            </a:pPr>
            <a:r>
              <a:rPr lang="zh-CN" altLang="en-US" sz="2800" dirty="0"/>
              <a:t>注意：如有必要自己撰写子程序，请一并完成子程序的撰写工作。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23419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4676</TotalTime>
  <Words>624</Words>
  <Application>Microsoft Office PowerPoint</Application>
  <PresentationFormat>全屏显示(4:3)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Times New Roman</vt:lpstr>
      <vt:lpstr>Office 主题​​</vt:lpstr>
      <vt:lpstr>MATLAB语言 – 基于人脸识别的分类器设计</vt:lpstr>
      <vt:lpstr>实验介绍</vt:lpstr>
      <vt:lpstr>实验任务</vt:lpstr>
      <vt:lpstr>实验任务</vt:lpstr>
      <vt:lpstr>实验任务</vt:lpstr>
      <vt:lpstr>实验任务</vt:lpstr>
      <vt:lpstr>实验任务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R语言 – 决策树实验</dc:title>
  <dc:creator>zbb</dc:creator>
  <cp:lastModifiedBy>DELL</cp:lastModifiedBy>
  <cp:revision>104</cp:revision>
  <dcterms:created xsi:type="dcterms:W3CDTF">2017-06-04T14:10:41Z</dcterms:created>
  <dcterms:modified xsi:type="dcterms:W3CDTF">2023-05-15T16:08:37Z</dcterms:modified>
</cp:coreProperties>
</file>