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3095428"/>
            <a:ext cx="7637929" cy="260213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Angular -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Forms &amp; Server Communication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 smtClean="0">
                <a:solidFill>
                  <a:srgbClr val="FFFF00"/>
                </a:solidFill>
              </a:rPr>
              <a:t>angular.io/guide/observables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://tc39.github.io/proposal-observable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https://</a:t>
            </a:r>
            <a:r>
              <a:rPr lang="en-US" spc="90" smtClean="0">
                <a:solidFill>
                  <a:srgbClr val="FFFF00"/>
                </a:solidFill>
              </a:rPr>
              <a:t>scotch.io/tutorials/angular-2-http-requests-with-observables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https://alligator.io/angular/httpclient-intro/</a:t>
            </a:r>
            <a:endParaRPr lang="en-US" spc="9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 được sử dụng để thu nhập các thông tin từ người dùng?</a:t>
            </a:r>
          </a:p>
          <a:p>
            <a:r>
              <a:rPr lang="en-US" smtClean="0"/>
              <a:t>Angular cung ứng 2 cách tiếp cận khác nhau để xử lý dữ liệu nhập của người dùng</a:t>
            </a:r>
          </a:p>
          <a:p>
            <a:pPr lvl="1"/>
            <a:r>
              <a:rPr lang="en-US"/>
              <a:t>Reactive </a:t>
            </a:r>
            <a:r>
              <a:rPr lang="en-US" smtClean="0"/>
              <a:t>forms</a:t>
            </a:r>
          </a:p>
          <a:p>
            <a:pPr lvl="1"/>
            <a:r>
              <a:rPr lang="en-US"/>
              <a:t>Template-driven forms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Hướng tiếp cận model-driven để xử lý form inputs và quản lý trạng thái của toàn bộ Form</a:t>
            </a:r>
          </a:p>
          <a:p>
            <a:r>
              <a:rPr lang="en-US" smtClean="0"/>
              <a:t>Có thể tái sử dụng, dễ dàng mở rộng và test được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nghĩa, thao tác với các thành phần </a:t>
            </a:r>
            <a:r>
              <a:rPr lang="vi-VN" smtClean="0"/>
              <a:t>trên </a:t>
            </a:r>
            <a:r>
              <a:rPr lang="vi-VN"/>
              <a:t>file </a:t>
            </a:r>
            <a:r>
              <a:rPr lang="vi-VN" smtClean="0"/>
              <a:t>Template (file HTML) </a:t>
            </a:r>
            <a:r>
              <a:rPr lang="en-US" smtClean="0"/>
              <a:t>trong</a:t>
            </a:r>
            <a:r>
              <a:rPr lang="vi-VN" smtClean="0"/>
              <a:t> Component</a:t>
            </a:r>
            <a:endParaRPr lang="en-US" smtClean="0"/>
          </a:p>
          <a:p>
            <a:r>
              <a:rPr lang="en-US" smtClean="0"/>
              <a:t>Hữu ích cho việc tạo ra một form đơn giản, eg: signup form</a:t>
            </a:r>
          </a:p>
        </p:txBody>
      </p:sp>
    </p:spTree>
    <p:extLst>
      <p:ext uri="{BB962C8B-B14F-4D97-AF65-F5344CB8AC3E}">
        <p14:creationId xmlns:p14="http://schemas.microsoft.com/office/powerpoint/2010/main" val="19522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Đảm bảo chất lượng của dữ liệu người dùng trước khi gửi về server bằng các ràng buộc</a:t>
            </a:r>
          </a:p>
        </p:txBody>
      </p:sp>
    </p:spTree>
    <p:extLst>
      <p:ext uri="{BB962C8B-B14F-4D97-AF65-F5344CB8AC3E}">
        <p14:creationId xmlns:p14="http://schemas.microsoft.com/office/powerpoint/2010/main" val="151316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Observables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tính năng trong ES7, rất giống với Promise</a:t>
            </a:r>
          </a:p>
          <a:p>
            <a:r>
              <a:rPr lang="en-US" smtClean="0"/>
              <a:t>Observable</a:t>
            </a:r>
            <a:r>
              <a:rPr lang="en-US"/>
              <a:t> </a:t>
            </a:r>
            <a:r>
              <a:rPr lang="en-US" smtClean="0"/>
              <a:t>xử lý được nhiều giá trị, Promise thì chỉ được gọi 1 lần và trả về 1 giá trị output</a:t>
            </a:r>
          </a:p>
          <a:p>
            <a:r>
              <a:rPr lang="en-US" smtClean="0"/>
              <a:t>Observable có thể cancel được, còn Promise thì không</a:t>
            </a:r>
          </a:p>
          <a:p>
            <a:r>
              <a:rPr lang="en-US"/>
              <a:t>RxJS</a:t>
            </a:r>
            <a:r>
              <a:rPr lang="en-US"/>
              <a:t> </a:t>
            </a:r>
            <a:r>
              <a:rPr lang="en-US" smtClean="0"/>
              <a:t>là thư viện có rất nhiều tính năng và hàm trong Observables</a:t>
            </a:r>
          </a:p>
        </p:txBody>
      </p:sp>
    </p:spTree>
    <p:extLst>
      <p:ext uri="{BB962C8B-B14F-4D97-AF65-F5344CB8AC3E}">
        <p14:creationId xmlns:p14="http://schemas.microsoft.com/office/powerpoint/2010/main" val="6332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Observables in </a:t>
            </a:r>
            <a:r>
              <a:rPr lang="en-US"/>
              <a:t>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805884"/>
          </a:xfrm>
        </p:spPr>
        <p:txBody>
          <a:bodyPr/>
          <a:lstStyle/>
          <a:p>
            <a:r>
              <a:rPr lang="en-US" smtClean="0"/>
              <a:t>Angular mặc định sử dụng </a:t>
            </a:r>
            <a:r>
              <a:rPr lang="en-US"/>
              <a:t>observables</a:t>
            </a:r>
            <a:r>
              <a:rPr lang="en-US"/>
              <a:t> </a:t>
            </a:r>
            <a:r>
              <a:rPr lang="en-US" smtClean="0"/>
              <a:t>làm interface để xử lý rất nhiều tác vụ không đồng bộ Asynchronous</a:t>
            </a:r>
          </a:p>
          <a:p>
            <a:pPr lvl="1"/>
            <a:r>
              <a:rPr lang="en-US"/>
              <a:t>EventEmitter class </a:t>
            </a:r>
            <a:r>
              <a:rPr lang="en-US"/>
              <a:t>extends </a:t>
            </a:r>
            <a:r>
              <a:rPr lang="en-US" smtClean="0"/>
              <a:t>Observable</a:t>
            </a:r>
          </a:p>
          <a:p>
            <a:pPr lvl="1"/>
            <a:r>
              <a:rPr lang="en-US"/>
              <a:t>HTTP module uses observables to handle AJAX requests </a:t>
            </a:r>
            <a:r>
              <a:rPr lang="en-US"/>
              <a:t>and </a:t>
            </a:r>
            <a:r>
              <a:rPr lang="en-US" smtClean="0"/>
              <a:t>responses</a:t>
            </a:r>
          </a:p>
          <a:p>
            <a:pPr lvl="1"/>
            <a:r>
              <a:rPr lang="en-US"/>
              <a:t>Router and Forms modules use observables to listen for and respond to user-input events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HttpClient 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3997828"/>
          </a:xfrm>
        </p:spPr>
        <p:txBody>
          <a:bodyPr/>
          <a:lstStyle/>
          <a:p>
            <a:r>
              <a:rPr lang="en-US" smtClean="0"/>
              <a:t>HttpClient hỗ trợ nhiều tính năng nâng cao</a:t>
            </a:r>
          </a:p>
          <a:p>
            <a:pPr lvl="1"/>
            <a:r>
              <a:rPr lang="en-US"/>
              <a:t>ability to listen for </a:t>
            </a:r>
            <a:r>
              <a:rPr lang="en-US"/>
              <a:t>progress </a:t>
            </a:r>
            <a:r>
              <a:rPr lang="en-US" smtClean="0"/>
              <a:t>events</a:t>
            </a:r>
          </a:p>
          <a:p>
            <a:pPr lvl="1"/>
            <a:r>
              <a:rPr lang="en-US"/>
              <a:t>interceptors to monitor or modify requests </a:t>
            </a:r>
            <a:r>
              <a:rPr lang="en-US"/>
              <a:t>or </a:t>
            </a:r>
            <a:r>
              <a:rPr lang="en-US" smtClean="0"/>
              <a:t>responses</a:t>
            </a:r>
          </a:p>
          <a:p>
            <a:r>
              <a:rPr lang="en-US" smtClean="0"/>
              <a:t>Ứng dụng cần import HttpClientModule trong module @angular/common/http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HttpClient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68389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700</TotalTime>
  <Words>203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Angular - Forms &amp; Server Communication</vt:lpstr>
      <vt:lpstr>Application Forms</vt:lpstr>
      <vt:lpstr>Reactive forms</vt:lpstr>
      <vt:lpstr>Template-driven forms</vt:lpstr>
      <vt:lpstr>Form Validation</vt:lpstr>
      <vt:lpstr>Observables </vt:lpstr>
      <vt:lpstr>Observables in Angular</vt:lpstr>
      <vt:lpstr>HttpClient library</vt:lpstr>
      <vt:lpstr>HttpClient library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125</cp:revision>
  <dcterms:created xsi:type="dcterms:W3CDTF">2019-01-18T02:20:21Z</dcterms:created>
  <dcterms:modified xsi:type="dcterms:W3CDTF">2019-02-16T18:21:23Z</dcterms:modified>
</cp:coreProperties>
</file>