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54" d="100"/>
          <a:sy n="54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A0B2-88F1-430E-BA3A-2AAE21785401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39C62-8CE4-4F42-A762-96B2C4D8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41" y="3095428"/>
            <a:ext cx="6522733" cy="2602130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1688448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10-Mar-19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10-Mar-19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2" descr="https://30rf8d15s64u1fgz873k86d7-wpengine.netdna-ssl.com/wp-content/uploads/2014/09/nodejs1-300x250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173" y="5509116"/>
            <a:ext cx="1144944" cy="95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-11333" y="644305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92D050"/>
                </a:solidFill>
              </a:rPr>
              <a:t>Nodemy</a:t>
            </a:r>
            <a:endParaRPr lang="en-US" b="1">
              <a:solidFill>
                <a:srgbClr val="92D050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9" y="3684672"/>
            <a:ext cx="7440706" cy="2012885"/>
          </a:xfrm>
        </p:spPr>
        <p:txBody>
          <a:bodyPr>
            <a:normAutofit/>
          </a:bodyPr>
          <a:lstStyle/>
          <a:p>
            <a:r>
              <a:rPr lang="en-US" sz="4800" smtClean="0">
                <a:solidFill>
                  <a:srgbClr val="FFFF00"/>
                </a:solidFill>
              </a:rPr>
              <a:t>Introduction</a:t>
            </a:r>
            <a:endParaRPr lang="en-US" sz="480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4682" y="1965869"/>
            <a:ext cx="5357600" cy="1160213"/>
          </a:xfrm>
        </p:spPr>
        <p:txBody>
          <a:bodyPr>
            <a:noAutofit/>
          </a:bodyPr>
          <a:lstStyle/>
          <a:p>
            <a:r>
              <a:rPr lang="en-US" sz="2800"/>
              <a:t>JavaScript </a:t>
            </a:r>
            <a:r>
              <a:rPr lang="en-US" sz="2800" smtClean="0"/>
              <a:t>Runtime </a:t>
            </a:r>
          </a:p>
          <a:p>
            <a:r>
              <a:rPr lang="en-US" sz="2800" smtClean="0"/>
              <a:t>On Server Side</a:t>
            </a:r>
            <a:endParaRPr lang="en-US" sz="2800"/>
          </a:p>
        </p:txBody>
      </p:sp>
      <p:pic>
        <p:nvPicPr>
          <p:cNvPr id="1032" name="Picture 8" descr="https://seeklogo.com/images/N/nodejs-logo-FBE122E377-seeklogo.c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857" y="827172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9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Framework phổ biển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xpress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271" y="1556684"/>
            <a:ext cx="2013510" cy="201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te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205" y="4048346"/>
            <a:ext cx="2297206" cy="229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476" y="1556684"/>
            <a:ext cx="2013510" cy="201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ail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113" y="4048347"/>
            <a:ext cx="2297206" cy="229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o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315" y="1556685"/>
            <a:ext cx="2013510" cy="201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MEAN.J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316" y="5091952"/>
            <a:ext cx="3983642" cy="957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Framework phổ biển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LoopBack.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479" y="1714790"/>
            <a:ext cx="2336240" cy="233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a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661" y="1729776"/>
            <a:ext cx="2404914" cy="240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erb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226" y="1801625"/>
            <a:ext cx="2333065" cy="233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otal.j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137" y="4508236"/>
            <a:ext cx="2181676" cy="218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ocket.i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092" y="4358383"/>
            <a:ext cx="2315135" cy="231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doni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147" y="4358383"/>
            <a:ext cx="2243418" cy="224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57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00"/>
                </a:solidFill>
              </a:rPr>
              <a:t>https://nodejs.org/en/about</a:t>
            </a:r>
            <a:r>
              <a:rPr lang="en-US" smtClean="0">
                <a:solidFill>
                  <a:srgbClr val="FFFF00"/>
                </a:solidFill>
              </a:rPr>
              <a:t>/</a:t>
            </a:r>
          </a:p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 spc="90">
                <a:solidFill>
                  <a:srgbClr val="FFFF00"/>
                </a:solidFill>
              </a:rPr>
              <a:t>http://www.tothenew.com/blog/how-are-10-global-companies-using-node-js-in-production/</a:t>
            </a:r>
          </a:p>
        </p:txBody>
      </p:sp>
    </p:spTree>
    <p:extLst>
      <p:ext uri="{BB962C8B-B14F-4D97-AF65-F5344CB8AC3E}">
        <p14:creationId xmlns:p14="http://schemas.microsoft.com/office/powerpoint/2010/main" val="153923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quan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2635" y="2052116"/>
            <a:ext cx="9843247" cy="4805884"/>
          </a:xfrm>
        </p:spPr>
        <p:txBody>
          <a:bodyPr/>
          <a:lstStyle/>
          <a:p>
            <a:pPr lvl="1"/>
            <a:r>
              <a:rPr lang="en-US" smtClean="0"/>
              <a:t>Nodejs là môi trường để chạy các ứng dụng viết bằng JavaScript </a:t>
            </a:r>
          </a:p>
          <a:p>
            <a:pPr lvl="2"/>
            <a:r>
              <a:rPr lang="vi-VN" smtClean="0">
                <a:solidFill>
                  <a:srgbClr val="FFFF00"/>
                </a:solidFill>
              </a:rPr>
              <a:t>V8 </a:t>
            </a:r>
            <a:r>
              <a:rPr lang="en-US" smtClean="0">
                <a:solidFill>
                  <a:srgbClr val="FFFF00"/>
                </a:solidFill>
              </a:rPr>
              <a:t>là </a:t>
            </a:r>
            <a:r>
              <a:rPr lang="vi-VN" smtClean="0">
                <a:solidFill>
                  <a:srgbClr val="FFFF00"/>
                </a:solidFill>
              </a:rPr>
              <a:t>một </a:t>
            </a:r>
            <a:r>
              <a:rPr lang="vi-VN">
                <a:solidFill>
                  <a:srgbClr val="FFFF00"/>
                </a:solidFill>
              </a:rPr>
              <a:t>trình thông dịch JavaScript cực nhanh chạy trên trình duyệt </a:t>
            </a:r>
            <a:r>
              <a:rPr lang="vi-VN" smtClean="0">
                <a:solidFill>
                  <a:srgbClr val="FFFF00"/>
                </a:solidFill>
              </a:rPr>
              <a:t>Chrome</a:t>
            </a:r>
            <a:endParaRPr lang="en-US" smtClean="0">
              <a:solidFill>
                <a:srgbClr val="FFFF00"/>
              </a:solidFill>
            </a:endParaRPr>
          </a:p>
          <a:p>
            <a:pPr lvl="2"/>
            <a:r>
              <a:rPr lang="en-US">
                <a:solidFill>
                  <a:srgbClr val="FFFF00"/>
                </a:solidFill>
              </a:rPr>
              <a:t>Libuv</a:t>
            </a:r>
            <a:r>
              <a:rPr lang="en-US"/>
              <a:t> - </a:t>
            </a:r>
            <a:r>
              <a:rPr lang="vi-VN"/>
              <a:t>thư viện hỗ trợ đa nền tảng tập trung vào việc xử lý nhập/xuất bất đồng bộ (asynchronous I/O).</a:t>
            </a:r>
            <a:endParaRPr lang="en-US"/>
          </a:p>
          <a:p>
            <a:pPr lvl="2"/>
            <a:r>
              <a:rPr lang="en-US" smtClean="0">
                <a:solidFill>
                  <a:srgbClr val="FFFF00"/>
                </a:solidFill>
              </a:rPr>
              <a:t>Lõi của Node.js được viết bằng C++</a:t>
            </a:r>
          </a:p>
          <a:p>
            <a:pPr lvl="2"/>
            <a:r>
              <a:rPr lang="en-US" smtClean="0">
                <a:solidFill>
                  <a:srgbClr val="FFFF00"/>
                </a:solidFill>
              </a:rPr>
              <a:t>Có thể viết mã C++ để nhúng và chạy trên Node.js (hơi khó 1 chút)</a:t>
            </a:r>
          </a:p>
          <a:p>
            <a:pPr lvl="1"/>
            <a:r>
              <a:rPr lang="en-US" smtClean="0"/>
              <a:t>Sử dụng mô hình I/O non-blocking để lập trình hiệu quả hơn</a:t>
            </a:r>
            <a:endParaRPr lang="en-US"/>
          </a:p>
          <a:p>
            <a:pPr lvl="1"/>
            <a:r>
              <a:rPr lang="en-US"/>
              <a:t>Node.js is Productive, Fast </a:t>
            </a:r>
            <a:r>
              <a:rPr lang="en-US" smtClean="0"/>
              <a:t>and </a:t>
            </a:r>
            <a:r>
              <a:rPr lang="en-US"/>
              <a:t>Scalable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863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Một vài con số thống kê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7436" y="2052116"/>
            <a:ext cx="9538446" cy="4805884"/>
          </a:xfrm>
        </p:spPr>
        <p:txBody>
          <a:bodyPr/>
          <a:lstStyle/>
          <a:p>
            <a:pPr lvl="1"/>
            <a:endParaRPr lang="en-US" smtClean="0"/>
          </a:p>
        </p:txBody>
      </p:sp>
      <p:pic>
        <p:nvPicPr>
          <p:cNvPr id="2050" name="Picture 2" descr="most-utilized-frameworks-among-developers-worldwide-20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058" y="1885285"/>
            <a:ext cx="6553200" cy="486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91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Các ứng dụng viết bằng Node.js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8447" y="2052116"/>
            <a:ext cx="8651692" cy="3997828"/>
          </a:xfrm>
        </p:spPr>
        <p:txBody>
          <a:bodyPr/>
          <a:lstStyle/>
          <a:p>
            <a:r>
              <a:rPr lang="vi-VN" b="1"/>
              <a:t>Websocket server:</a:t>
            </a:r>
            <a:r>
              <a:rPr lang="vi-VN"/>
              <a:t> Các máy chủ web socket như là Online Chat, Game Server…</a:t>
            </a:r>
          </a:p>
          <a:p>
            <a:r>
              <a:rPr lang="vi-VN" b="1"/>
              <a:t>Fast File Upload Client:</a:t>
            </a:r>
            <a:r>
              <a:rPr lang="vi-VN"/>
              <a:t> là các chương trình upload file tốc độ cao.</a:t>
            </a:r>
          </a:p>
          <a:p>
            <a:r>
              <a:rPr lang="vi-VN" b="1"/>
              <a:t>Ad Server:</a:t>
            </a:r>
            <a:r>
              <a:rPr lang="vi-VN"/>
              <a:t> Các máy chủ quảng cáo.</a:t>
            </a:r>
          </a:p>
          <a:p>
            <a:r>
              <a:rPr lang="vi-VN" b="1"/>
              <a:t>Cloud Services:</a:t>
            </a:r>
            <a:r>
              <a:rPr lang="vi-VN"/>
              <a:t> Các dịch vụ đám mây</a:t>
            </a:r>
            <a:r>
              <a:rPr lang="vi-VN" smtClean="0"/>
              <a:t>.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464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Các ứng dụng viết bằng Node.js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376" y="2052116"/>
            <a:ext cx="8633763" cy="3997828"/>
          </a:xfrm>
        </p:spPr>
        <p:txBody>
          <a:bodyPr/>
          <a:lstStyle/>
          <a:p>
            <a:r>
              <a:rPr lang="vi-VN" b="1"/>
              <a:t>RESTful API:</a:t>
            </a:r>
            <a:r>
              <a:rPr lang="vi-VN"/>
              <a:t> </a:t>
            </a:r>
            <a:r>
              <a:rPr lang="vi-VN" smtClean="0"/>
              <a:t>những </a:t>
            </a:r>
            <a:r>
              <a:rPr lang="vi-VN"/>
              <a:t>ứng dụng mà được sử dụng cho các ứng dụng khác thông qua API.</a:t>
            </a:r>
          </a:p>
          <a:p>
            <a:r>
              <a:rPr lang="vi-VN" b="1" smtClean="0"/>
              <a:t>Real-time </a:t>
            </a:r>
            <a:r>
              <a:rPr lang="vi-VN" b="1"/>
              <a:t>Data Application:</a:t>
            </a:r>
            <a:r>
              <a:rPr lang="vi-VN"/>
              <a:t> </a:t>
            </a:r>
            <a:r>
              <a:rPr lang="en-US" smtClean="0"/>
              <a:t>các </a:t>
            </a:r>
            <a:r>
              <a:rPr lang="vi-VN" smtClean="0"/>
              <a:t>ứng </a:t>
            </a:r>
            <a:r>
              <a:rPr lang="vi-VN"/>
              <a:t>dụng nào có yêu cầu về tốc độ thời gian thực. </a:t>
            </a:r>
            <a:endParaRPr lang="en-US" smtClean="0"/>
          </a:p>
          <a:p>
            <a:r>
              <a:rPr lang="vi-VN" b="1" smtClean="0"/>
              <a:t>Micro </a:t>
            </a:r>
            <a:r>
              <a:rPr lang="vi-VN" b="1"/>
              <a:t>Services</a:t>
            </a:r>
            <a:r>
              <a:rPr lang="vi-VN"/>
              <a:t>: </a:t>
            </a:r>
            <a:r>
              <a:rPr lang="en-US" smtClean="0"/>
              <a:t>Nhiều node dịch vụ nhỏ, ghép nối với nhau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099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Một vài lưu 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6729" y="2052116"/>
            <a:ext cx="8723410" cy="3997828"/>
          </a:xfrm>
        </p:spPr>
        <p:txBody>
          <a:bodyPr/>
          <a:lstStyle/>
          <a:p>
            <a:r>
              <a:rPr lang="en-US"/>
              <a:t>Nodejs là một </a:t>
            </a:r>
            <a:r>
              <a:rPr lang="en-US" b="1"/>
              <a:t>nền tảng (platform)</a:t>
            </a:r>
            <a:r>
              <a:rPr lang="en-US"/>
              <a:t>, không phải Web Framework, cũng không phải ngôn ngữ lập </a:t>
            </a:r>
            <a:r>
              <a:rPr lang="en-US" smtClean="0"/>
              <a:t>trình</a:t>
            </a:r>
          </a:p>
          <a:p>
            <a:r>
              <a:rPr lang="vi-VN"/>
              <a:t>Nodejs không hỗ trợ đa luồng, nó là một máy chủ đơn </a:t>
            </a:r>
            <a:r>
              <a:rPr lang="vi-VN" smtClean="0"/>
              <a:t>luồng</a:t>
            </a:r>
            <a:r>
              <a:rPr lang="en-US" smtClean="0"/>
              <a:t>. Node 11 đã hỗ trợ Workers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1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Lý do để tự tin sử dụng Node.js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1882" y="2052116"/>
            <a:ext cx="8508257" cy="3997828"/>
          </a:xfrm>
        </p:spPr>
        <p:txBody>
          <a:bodyPr/>
          <a:lstStyle/>
          <a:p>
            <a:r>
              <a:rPr lang="en-US" smtClean="0"/>
              <a:t>Dễ dàng trở thành Full-stack JavaScript developer</a:t>
            </a:r>
          </a:p>
          <a:p>
            <a:r>
              <a:rPr lang="vi-VN"/>
              <a:t>Nodejs chạy đa nền tảng phía Server, sử dụng kiến trúc hướng sự kiện Event-driven, cơ chế non-blocking I/O làm cho nó nhẹ và hiệu </a:t>
            </a:r>
            <a:r>
              <a:rPr lang="vi-VN" smtClean="0"/>
              <a:t>quả</a:t>
            </a:r>
            <a:endParaRPr lang="en-US" smtClean="0"/>
          </a:p>
          <a:p>
            <a:r>
              <a:rPr lang="en-US"/>
              <a:t>Có thể chạy ứng dụng Nodejs ở bất kỳ đâu trên máy Mac – Window – Linux</a:t>
            </a:r>
          </a:p>
        </p:txBody>
      </p:sp>
    </p:spTree>
    <p:extLst>
      <p:ext uri="{BB962C8B-B14F-4D97-AF65-F5344CB8AC3E}">
        <p14:creationId xmlns:p14="http://schemas.microsoft.com/office/powerpoint/2010/main" val="375819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Lý do để tự tin sử dụng Node.js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5318" y="2052116"/>
            <a:ext cx="8364821" cy="3997828"/>
          </a:xfrm>
        </p:spPr>
        <p:txBody>
          <a:bodyPr/>
          <a:lstStyle/>
          <a:p>
            <a:r>
              <a:rPr lang="en-US" smtClean="0"/>
              <a:t>Cộng </a:t>
            </a:r>
            <a:r>
              <a:rPr lang="en-US"/>
              <a:t>đồng Nodejs rất lớn và hoàn toàn miễn </a:t>
            </a:r>
            <a:r>
              <a:rPr lang="en-US" smtClean="0"/>
              <a:t>phí</a:t>
            </a:r>
          </a:p>
          <a:p>
            <a:r>
              <a:rPr lang="en-US"/>
              <a:t>Các ứng dụng NodeJS đáp ứng tốt thời gian thực và chạy đa nền tảng, đa thiết </a:t>
            </a:r>
            <a:r>
              <a:rPr lang="en-US" smtClean="0"/>
              <a:t>bị</a:t>
            </a:r>
          </a:p>
          <a:p>
            <a:r>
              <a:rPr lang="en-US" smtClean="0"/>
              <a:t>Nhiều công ty tuyển dụng Node.js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37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Lý do để tự tin sử dụng Node.js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5318" y="2052116"/>
            <a:ext cx="8364821" cy="399782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52116"/>
            <a:ext cx="106680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ERM_Theme">
      <a:majorFont>
        <a:latin typeface="Tahoma"/>
        <a:ea typeface=""/>
        <a:cs typeface=""/>
      </a:majorFont>
      <a:minorFont>
        <a:latin typeface="Arial Unicode MS"/>
        <a:ea typeface=""/>
        <a:cs typeface="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818</TotalTime>
  <Words>261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 Unicode MS</vt:lpstr>
      <vt:lpstr>Arial</vt:lpstr>
      <vt:lpstr>Calibri</vt:lpstr>
      <vt:lpstr>MS Shell Dlg 2</vt:lpstr>
      <vt:lpstr>Tahoma</vt:lpstr>
      <vt:lpstr>Wingdings</vt:lpstr>
      <vt:lpstr>Wingdings 3</vt:lpstr>
      <vt:lpstr>Madison</vt:lpstr>
      <vt:lpstr>Introduction</vt:lpstr>
      <vt:lpstr>Tổng quan</vt:lpstr>
      <vt:lpstr>Một vài con số thống kê</vt:lpstr>
      <vt:lpstr>Các ứng dụng viết bằng Node.js</vt:lpstr>
      <vt:lpstr>Các ứng dụng viết bằng Node.js</vt:lpstr>
      <vt:lpstr>Một vài lưu ý</vt:lpstr>
      <vt:lpstr>Lý do để tự tin sử dụng Node.js</vt:lpstr>
      <vt:lpstr>Lý do để tự tin sử dụng Node.js</vt:lpstr>
      <vt:lpstr>Lý do để tự tin sử dụng Node.js</vt:lpstr>
      <vt:lpstr>Các Framework phổ biển</vt:lpstr>
      <vt:lpstr>Các Framework phổ biển</vt:lpstr>
      <vt:lpstr>References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CLI</dc:title>
  <dc:creator>Vu Nhu Bao</dc:creator>
  <cp:lastModifiedBy>Vu Nhu Bao</cp:lastModifiedBy>
  <cp:revision>180</cp:revision>
  <dcterms:created xsi:type="dcterms:W3CDTF">2019-01-18T02:20:21Z</dcterms:created>
  <dcterms:modified xsi:type="dcterms:W3CDTF">2019-03-10T00:47:40Z</dcterms:modified>
</cp:coreProperties>
</file>