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7" r:id="rId4"/>
    <p:sldId id="257" r:id="rId5"/>
    <p:sldId id="273" r:id="rId6"/>
    <p:sldId id="274" r:id="rId7"/>
    <p:sldId id="278" r:id="rId8"/>
    <p:sldId id="279" r:id="rId9"/>
    <p:sldId id="280" r:id="rId10"/>
    <p:sldId id="275" r:id="rId11"/>
    <p:sldId id="276" r:id="rId12"/>
    <p:sldId id="28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Kiến</a:t>
            </a:r>
            <a:r>
              <a:rPr lang="en-US" baseline="0" smtClean="0"/>
              <a:t> trúc tổng thể, quá trình chạy của Nodejs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9" y="3684672"/>
            <a:ext cx="7440706" cy="2012885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Architecture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Autofit/>
          </a:bodyPr>
          <a:lstStyle/>
          <a:p>
            <a:r>
              <a:rPr lang="en-US" sz="2800"/>
              <a:t>JavaScript </a:t>
            </a:r>
            <a:r>
              <a:rPr lang="en-US" sz="2800" smtClean="0"/>
              <a:t>Runtime </a:t>
            </a:r>
          </a:p>
          <a:p>
            <a:r>
              <a:rPr lang="en-US" sz="2800" smtClean="0"/>
              <a:t>On Server Side</a:t>
            </a:r>
            <a:endParaRPr lang="en-US" sz="2800"/>
          </a:p>
        </p:txBody>
      </p:sp>
      <p:pic>
        <p:nvPicPr>
          <p:cNvPr id="1032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57" y="827172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Non-Blocking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39" y="1727633"/>
            <a:ext cx="8377700" cy="50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2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212" y="519954"/>
            <a:ext cx="9099927" cy="1365332"/>
          </a:xfrm>
        </p:spPr>
        <p:txBody>
          <a:bodyPr>
            <a:normAutofit/>
          </a:bodyPr>
          <a:lstStyle/>
          <a:p>
            <a:r>
              <a:rPr lang="en-US" smtClean="0"/>
              <a:t>Non-Blocking Architecture</a:t>
            </a:r>
            <a:br>
              <a:rPr lang="en-US" smtClean="0"/>
            </a:br>
            <a:r>
              <a:rPr lang="en-US" sz="2700" smtClean="0">
                <a:solidFill>
                  <a:srgbClr val="FFFF00"/>
                </a:solidFill>
              </a:rPr>
              <a:t>Node process nhận nhiều hơn size của Thread Pool?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92" y="1885286"/>
            <a:ext cx="7954565" cy="48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Có thể chạy Node mà không cần V8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Cần có 02 VM </a:t>
            </a:r>
            <a:r>
              <a:rPr lang="en-US"/>
              <a:t>để chạy </a:t>
            </a:r>
            <a:r>
              <a:rPr lang="en-US"/>
              <a:t>Node </a:t>
            </a:r>
            <a:r>
              <a:rPr lang="en-US" smtClean="0"/>
              <a:t>process</a:t>
            </a:r>
          </a:p>
          <a:p>
            <a:r>
              <a:rPr lang="en-US"/>
              <a:t>Chakra</a:t>
            </a:r>
            <a:r>
              <a:rPr lang="en-US"/>
              <a:t> </a:t>
            </a:r>
            <a:r>
              <a:rPr lang="en-US" smtClean="0"/>
              <a:t>là một VM giống với V8</a:t>
            </a:r>
          </a:p>
          <a:p>
            <a:r>
              <a:rPr lang="en-US">
                <a:solidFill>
                  <a:srgbClr val="FFFF00"/>
                </a:solidFill>
              </a:rPr>
              <a:t>https://github.com/nodejs/node-chakracore</a:t>
            </a:r>
          </a:p>
        </p:txBody>
      </p:sp>
    </p:spTree>
    <p:extLst>
      <p:ext uri="{BB962C8B-B14F-4D97-AF65-F5344CB8AC3E}">
        <p14:creationId xmlns:p14="http://schemas.microsoft.com/office/powerpoint/2010/main" val="32157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https://nodejs.org/en/about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90">
                <a:solidFill>
                  <a:srgbClr val="FFFF00"/>
                </a:solidFill>
              </a:rPr>
              <a:t>http://</a:t>
            </a:r>
            <a:r>
              <a:rPr lang="en-US" spc="90">
                <a:solidFill>
                  <a:srgbClr val="FFFF00"/>
                </a:solidFill>
              </a:rPr>
              <a:t>latentflip.com/loupe</a:t>
            </a:r>
            <a:r>
              <a:rPr lang="en-US" spc="90" smtClean="0">
                <a:solidFill>
                  <a:srgbClr val="FFFF00"/>
                </a:solidFill>
              </a:rPr>
              <a:t>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90">
                <a:solidFill>
                  <a:srgbClr val="FFFF00"/>
                </a:solidFill>
              </a:rPr>
              <a:t>https://github.com/nodejs/node-chakracore</a:t>
            </a: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1*sYPllpcAZLHmpuQSRPuO0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6722939" cy="399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5348851" cy="43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6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635" y="2052116"/>
            <a:ext cx="9843247" cy="4805884"/>
          </a:xfrm>
        </p:spPr>
        <p:txBody>
          <a:bodyPr/>
          <a:lstStyle/>
          <a:p>
            <a:pPr lvl="1"/>
            <a:r>
              <a:rPr lang="en-US" smtClean="0"/>
              <a:t>Call Stack là một phần của V8, được sử dụng để lưu vết những functions được gọi.</a:t>
            </a:r>
          </a:p>
          <a:p>
            <a:pPr lvl="1"/>
            <a:r>
              <a:rPr lang="en-US" smtClean="0"/>
              <a:t>Mỗi khi function được gọi thì các function được đưa vào Call Stack &amp; chờ thực thi</a:t>
            </a:r>
          </a:p>
          <a:p>
            <a:pPr lvl="1"/>
            <a:r>
              <a:rPr lang="en-US" smtClean="0"/>
              <a:t>Chỉ có MỘT Call Stack trong Node process </a:t>
            </a:r>
            <a:r>
              <a:rPr lang="en-US" smtClean="0">
                <a:sym typeface="Wingdings" panose="05000000000000000000" pitchFamily="2" charset="2"/>
              </a:rPr>
              <a:t> Nếu call stack bị đầy (stuck)?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viblo.asia/uploads/c3c97dc9-812a-410e-b5de-203df5e5a4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69" y="2052116"/>
            <a:ext cx="78581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Loop &amp; Callback Queue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52116"/>
            <a:ext cx="9028210" cy="3997828"/>
          </a:xfrm>
        </p:spPr>
        <p:txBody>
          <a:bodyPr/>
          <a:lstStyle/>
          <a:p>
            <a:r>
              <a:rPr lang="vi-VN"/>
              <a:t>Event loop được cung cấp bởi thư viện libuv, và nó ko phải là một phần </a:t>
            </a:r>
            <a:r>
              <a:rPr lang="vi-VN"/>
              <a:t>của </a:t>
            </a:r>
            <a:r>
              <a:rPr lang="vi-VN" smtClean="0"/>
              <a:t>V8</a:t>
            </a:r>
            <a:endParaRPr lang="en-US" smtClean="0"/>
          </a:p>
          <a:p>
            <a:r>
              <a:rPr lang="en-US"/>
              <a:t>Event loop là một entity xử lý các external event và chuyển chúng thành việc </a:t>
            </a:r>
            <a:r>
              <a:rPr lang="en-US"/>
              <a:t>gọi </a:t>
            </a:r>
            <a:r>
              <a:rPr lang="en-US" smtClean="0"/>
              <a:t>callback</a:t>
            </a:r>
          </a:p>
          <a:p>
            <a:r>
              <a:rPr lang="en-US"/>
              <a:t>Nó là một vòng lặp mà nhặt lấy cái event từ event queue, sau đó đẩy các callback của chúng vào Call stack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Loop &amp; Callback Queue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21976" y="2052116"/>
            <a:ext cx="5159444" cy="3997828"/>
          </a:xfrm>
        </p:spPr>
        <p:txBody>
          <a:bodyPr/>
          <a:lstStyle/>
          <a:p>
            <a:r>
              <a:rPr lang="vi-VN"/>
              <a:t>Node API là những function kiểu như setTimeOut </a:t>
            </a:r>
            <a:r>
              <a:rPr lang="vi-VN"/>
              <a:t>hay </a:t>
            </a:r>
            <a:r>
              <a:rPr lang="vi-VN" smtClean="0"/>
              <a:t>fs.readFile</a:t>
            </a:r>
            <a:endParaRPr lang="en-US" smtClean="0"/>
          </a:p>
          <a:p>
            <a:r>
              <a:rPr lang="en-US" smtClean="0"/>
              <a:t>Node API </a:t>
            </a:r>
            <a:r>
              <a:rPr lang="en-US"/>
              <a:t>phải là hàm của Javascript, chúng chỉ là những hàm đc cung cấp </a:t>
            </a:r>
            <a:r>
              <a:rPr lang="en-US"/>
              <a:t>bởi </a:t>
            </a:r>
            <a:r>
              <a:rPr lang="en-US" smtClean="0"/>
              <a:t>Node</a:t>
            </a:r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viblo.asia/uploads/957f85ad-8293-48d9-88ee-b2c9709df39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20" y="2052114"/>
            <a:ext cx="6010580" cy="338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21976" y="6214535"/>
            <a:ext cx="103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>
                <a:solidFill>
                  <a:srgbClr val="FFFF00"/>
                </a:solidFill>
                <a:latin typeface="Open Sans" panose="020B0606030504020204" pitchFamily="34" charset="0"/>
              </a:rPr>
              <a:t>Event loop đứng ở giữa và hoạt động kiểu như một người tổ chức</a:t>
            </a:r>
            <a:endParaRPr lang="en-US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6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366" y="808056"/>
            <a:ext cx="8884774" cy="1077229"/>
          </a:xfrm>
        </p:spPr>
        <p:txBody>
          <a:bodyPr>
            <a:normAutofit fontScale="90000"/>
          </a:bodyPr>
          <a:lstStyle/>
          <a:p>
            <a:r>
              <a:rPr lang="en-US" smtClean="0"/>
              <a:t>NodeJS làm gì khi Call Stack trống?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1929" y="2052116"/>
            <a:ext cx="9028210" cy="3997828"/>
          </a:xfrm>
        </p:spPr>
        <p:txBody>
          <a:bodyPr/>
          <a:lstStyle/>
          <a:p>
            <a:r>
              <a:rPr lang="vi-VN"/>
              <a:t>Đơn giản là Node </a:t>
            </a:r>
            <a:r>
              <a:rPr lang="vi-VN"/>
              <a:t>sẽ </a:t>
            </a:r>
            <a:r>
              <a:rPr lang="vi-VN" smtClean="0"/>
              <a:t>exit</a:t>
            </a:r>
            <a:endParaRPr lang="en-US" smtClean="0"/>
          </a:p>
          <a:p>
            <a:r>
              <a:rPr lang="en-US"/>
              <a:t>Để giữ cho Node process chạy, ta cần phải đặt một cái gì đấy vào đâu đó ở </a:t>
            </a:r>
            <a:r>
              <a:rPr lang="en-US"/>
              <a:t>event </a:t>
            </a:r>
            <a:r>
              <a:rPr lang="en-US" smtClean="0"/>
              <a:t>queue</a:t>
            </a:r>
          </a:p>
          <a:p>
            <a:r>
              <a:rPr lang="en-US"/>
              <a:t>Ví dụ, khi chạy một timer hoặc một HTTP server, về căn bản, chúng ta đã bảo event loop tiếp tục chạy và kiểm tra những sự kiện đó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Process Running +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cdn-images-1.medium.com/max/1600/1*BBlPbUjGVtfSPd7BHa1L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53" y="1990801"/>
            <a:ext cx="7428566" cy="412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051" y="6278089"/>
            <a:ext cx="3692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http://latentflip.com/loupe/</a:t>
            </a:r>
          </a:p>
        </p:txBody>
      </p:sp>
    </p:spTree>
    <p:extLst>
      <p:ext uri="{BB962C8B-B14F-4D97-AF65-F5344CB8AC3E}">
        <p14:creationId xmlns:p14="http://schemas.microsoft.com/office/powerpoint/2010/main" val="1763427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859</TotalTime>
  <Words>300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Arial</vt:lpstr>
      <vt:lpstr>Calibri</vt:lpstr>
      <vt:lpstr>MS Shell Dlg 2</vt:lpstr>
      <vt:lpstr>Open Sans</vt:lpstr>
      <vt:lpstr>Tahoma</vt:lpstr>
      <vt:lpstr>Wingdings</vt:lpstr>
      <vt:lpstr>Wingdings 3</vt:lpstr>
      <vt:lpstr>Madison</vt:lpstr>
      <vt:lpstr>Architecture</vt:lpstr>
      <vt:lpstr>Tổng quan</vt:lpstr>
      <vt:lpstr>Tổng quan</vt:lpstr>
      <vt:lpstr>Call Stack</vt:lpstr>
      <vt:lpstr>Call Stack</vt:lpstr>
      <vt:lpstr>Event Loop &amp; Callback Queue</vt:lpstr>
      <vt:lpstr>Event Loop &amp; Callback Queue</vt:lpstr>
      <vt:lpstr>NodeJS làm gì khi Call Stack trống?</vt:lpstr>
      <vt:lpstr>Node Process Running + Demo</vt:lpstr>
      <vt:lpstr>Non-Blocking Architecture</vt:lpstr>
      <vt:lpstr>Non-Blocking Architecture Node process nhận nhiều hơn size của Thread Pool?</vt:lpstr>
      <vt:lpstr>Có thể chạy Node mà không cần V8 ?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194</cp:revision>
  <dcterms:created xsi:type="dcterms:W3CDTF">2019-01-18T02:20:21Z</dcterms:created>
  <dcterms:modified xsi:type="dcterms:W3CDTF">2019-03-10T00:26:39Z</dcterms:modified>
</cp:coreProperties>
</file>