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2857" autoAdjust="0"/>
  </p:normalViewPr>
  <p:slideViewPr>
    <p:cSldViewPr snapToGrid="0">
      <p:cViewPr varScale="1">
        <p:scale>
          <a:sx n="58" d="100"/>
          <a:sy n="58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 số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Đây là một chuỗi biểu diễn tên file cũng như đường dẫn tới file đó.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Biểu diễn hành vi của file được mở. Tất cả các giá trị có thể sẽ được trình bày trong bảng dưới đây.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Thiết lập chế độ cho file, các chế độ này chỉ được thiết lập khi file đã được tạo. Giá trị mặc định là 0666, tức là readable và writeable.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Hàm callback nhận hai tham số, ví dụ (err, fd).</a:t>
            </a:r>
          </a:p>
          <a:p>
            <a:r>
              <a:rPr lang="vi-VN" smtClean="0"/>
              <a:t/>
            </a:r>
            <a:br>
              <a:rPr lang="vi-VN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 số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Đây là một chuỗi biểu diễn tên file cũng như đường dẫn tới file đó.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Biểu diễn hành vi của file được mở.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mode: r, r+ (đọc &amp; ghi), rs – đọc đồng bộ, a, a+, ...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Thiết lập chế độ cho file, các chế độ này chỉ được thiết lập khi file đã được tạo. Giá trị mặc định là 0666, tức là readable và writeable.</a:t>
            </a: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Hàm callback nhận hai tham số, ví dụ (err, fd).</a:t>
            </a:r>
          </a:p>
          <a:p>
            <a:r>
              <a:rPr lang="vi-VN" smtClean="0"/>
              <a:t/>
            </a:r>
            <a:br>
              <a:rPr lang="vi-VN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3684672"/>
            <a:ext cx="7440706" cy="2012885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File &amp; Stream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Autofit/>
          </a:bodyPr>
          <a:lstStyle/>
          <a:p>
            <a:r>
              <a:rPr lang="en-US" sz="2800"/>
              <a:t>JavaScript </a:t>
            </a:r>
            <a:r>
              <a:rPr lang="en-US" sz="2800" smtClean="0"/>
              <a:t>Runtime </a:t>
            </a:r>
          </a:p>
          <a:p>
            <a:r>
              <a:rPr lang="en-US" sz="2800" smtClean="0"/>
              <a:t>On Server Side</a:t>
            </a:r>
            <a:endParaRPr lang="en-US" sz="2800"/>
          </a:p>
        </p:txBody>
      </p:sp>
      <p:pic>
        <p:nvPicPr>
          <p:cNvPr id="1032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7" y="827172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Đọc dữ liệu từ Stream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8" y="2052116"/>
            <a:ext cx="4973863" cy="46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2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Ghi dữ liệu vào 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8" y="1757915"/>
            <a:ext cx="5140117" cy="48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Piping Stream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Pipe </a:t>
            </a:r>
            <a:r>
              <a:rPr lang="en-US"/>
              <a:t>là một </a:t>
            </a:r>
            <a:r>
              <a:rPr lang="en-US"/>
              <a:t>kỹ </a:t>
            </a:r>
            <a:r>
              <a:rPr lang="en-US"/>
              <a:t>thuật cung cấp kết quả đầu ra của một Stream để làm dữ liệu đầu vào cho một </a:t>
            </a:r>
            <a:r>
              <a:rPr lang="en-US"/>
              <a:t>Stream </a:t>
            </a:r>
            <a:r>
              <a:rPr lang="en-US" smtClean="0"/>
              <a:t>khác</a:t>
            </a:r>
          </a:p>
          <a:p>
            <a:r>
              <a:rPr lang="en-US" smtClean="0"/>
              <a:t>Quá </a:t>
            </a:r>
            <a:r>
              <a:rPr lang="en-US"/>
              <a:t>trình </a:t>
            </a:r>
            <a:r>
              <a:rPr lang="en-US" smtClean="0"/>
              <a:t>piping </a:t>
            </a:r>
            <a:r>
              <a:rPr lang="en-US"/>
              <a:t>có thể vẫn </a:t>
            </a:r>
            <a:r>
              <a:rPr lang="en-US"/>
              <a:t>tiếp </a:t>
            </a:r>
            <a:r>
              <a:rPr lang="en-US" smtClean="0"/>
              <a:t>tục nếu vẫn còn đường ống phía sau</a:t>
            </a:r>
          </a:p>
          <a:p>
            <a:r>
              <a:rPr lang="en-US" smtClean="0"/>
              <a:t>Ví </a:t>
            </a:r>
            <a:r>
              <a:rPr lang="en-US"/>
              <a:t>dụ </a:t>
            </a:r>
            <a:r>
              <a:rPr lang="en-US" smtClean="0"/>
              <a:t>đọc </a:t>
            </a:r>
            <a:r>
              <a:rPr lang="en-US"/>
              <a:t>dữ liệu từ một file, sau đó ghi dữ liệu đó tới một file khác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Piping Stream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6796470" cy="37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Chaining 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Chaining </a:t>
            </a:r>
            <a:r>
              <a:rPr lang="en-US"/>
              <a:t>là </a:t>
            </a:r>
            <a:r>
              <a:rPr lang="en-US" smtClean="0"/>
              <a:t>kỹ </a:t>
            </a:r>
            <a:r>
              <a:rPr lang="en-US"/>
              <a:t>thuật để kết nối kết quả đầu ra của một Stream tới một </a:t>
            </a:r>
            <a:r>
              <a:rPr lang="en-US"/>
              <a:t>Stream </a:t>
            </a:r>
            <a:r>
              <a:rPr lang="en-US" smtClean="0"/>
              <a:t>khác, </a:t>
            </a:r>
            <a:r>
              <a:rPr lang="en-US"/>
              <a:t>tạo một chuỗi bao gồm nhiều hoạt </a:t>
            </a:r>
            <a:r>
              <a:rPr lang="en-US"/>
              <a:t>động </a:t>
            </a:r>
            <a:r>
              <a:rPr lang="en-US" smtClean="0"/>
              <a:t>Stream</a:t>
            </a:r>
          </a:p>
          <a:p>
            <a:r>
              <a:rPr lang="vi-VN"/>
              <a:t>Thường </a:t>
            </a:r>
            <a:r>
              <a:rPr lang="vi-VN" smtClean="0"/>
              <a:t>được </a:t>
            </a:r>
            <a:r>
              <a:rPr lang="vi-VN"/>
              <a:t>sử dụng với các hoạt động Piping</a:t>
            </a:r>
            <a:endParaRPr lang="en-US" smtClean="0"/>
          </a:p>
          <a:p>
            <a:r>
              <a:rPr lang="en-US" smtClean="0"/>
              <a:t>Ví dụ đọc </a:t>
            </a:r>
            <a:r>
              <a:rPr lang="en-US"/>
              <a:t>một file, sau </a:t>
            </a:r>
            <a:r>
              <a:rPr lang="en-US"/>
              <a:t>đó </a:t>
            </a:r>
            <a:r>
              <a:rPr lang="en-US" smtClean="0"/>
              <a:t>nén </a:t>
            </a:r>
            <a:r>
              <a:rPr lang="en-US"/>
              <a:t>file đó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51" y="2052116"/>
            <a:ext cx="7417889" cy="34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3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nodejs.org/api/fs.html</a:t>
            </a:r>
          </a:p>
          <a:p>
            <a:r>
              <a:rPr lang="en-US">
                <a:solidFill>
                  <a:srgbClr val="FFFF00"/>
                </a:solidFill>
              </a:rPr>
              <a:t>https://nodejs.org/api/stream.html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ghi file trong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Xử lý file đồng bộ &amp; bất đồng bộ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Nên sử dụng phương thức không đồng bộ</a:t>
            </a:r>
            <a:endParaRPr lang="en-US" smtClean="0"/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 smtClean="0"/>
              <a:t>Sử dụng module `fs` để thao tác với File</a:t>
            </a:r>
            <a:endParaRPr lang="en-US" spc="90"/>
          </a:p>
        </p:txBody>
      </p:sp>
    </p:spTree>
    <p:extLst>
      <p:ext uri="{BB962C8B-B14F-4D97-AF65-F5344CB8AC3E}">
        <p14:creationId xmlns:p14="http://schemas.microsoft.com/office/powerpoint/2010/main" val="20214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Lưu ý khi đọc, ghi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23" y="2589998"/>
            <a:ext cx="90487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ví dụ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69" y="2052116"/>
            <a:ext cx="9516958" cy="41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/>
              <a:t>Mở một File trong Node.js</a:t>
            </a:r>
          </a:p>
          <a:p>
            <a:pPr lvl="1"/>
            <a:r>
              <a:rPr lang="nn-NO"/>
              <a:t>fs.open(path, flags[, mode], </a:t>
            </a:r>
            <a:r>
              <a:rPr lang="nn-NO"/>
              <a:t>callback</a:t>
            </a:r>
            <a:r>
              <a:rPr lang="nn-NO" smtClean="0"/>
              <a:t>)</a:t>
            </a:r>
            <a:r>
              <a:rPr lang="nn-NO"/>
              <a:t/>
            </a:r>
            <a:br>
              <a:rPr lang="nn-NO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1694329"/>
            <a:ext cx="9413692" cy="4355615"/>
          </a:xfrm>
        </p:spPr>
        <p:txBody>
          <a:bodyPr/>
          <a:lstStyle/>
          <a:p>
            <a:r>
              <a:rPr lang="nn-NO"/>
              <a:t>Mở một File trong Node.js</a:t>
            </a:r>
          </a:p>
          <a:p>
            <a:pPr lvl="1"/>
            <a:r>
              <a:rPr lang="nn-NO"/>
              <a:t>fs.open(path, flags[, mode], </a:t>
            </a:r>
            <a:r>
              <a:rPr lang="nn-NO"/>
              <a:t>callback</a:t>
            </a:r>
            <a:r>
              <a:rPr lang="nn-NO" smtClean="0"/>
              <a:t>)</a:t>
            </a:r>
          </a:p>
          <a:p>
            <a:r>
              <a:rPr lang="en-US"/>
              <a:t>Lấy thông tin File</a:t>
            </a:r>
          </a:p>
          <a:p>
            <a:pPr lvl="1"/>
            <a:r>
              <a:rPr lang="nn-NO"/>
              <a:t>fs.stat(path, </a:t>
            </a:r>
            <a:r>
              <a:rPr lang="nn-NO"/>
              <a:t>callback</a:t>
            </a:r>
            <a:r>
              <a:rPr lang="nn-NO" smtClean="0"/>
              <a:t>)</a:t>
            </a:r>
          </a:p>
          <a:p>
            <a:r>
              <a:rPr lang="nn-NO" smtClean="0"/>
              <a:t>Xóa file</a:t>
            </a:r>
          </a:p>
          <a:p>
            <a:pPr lvl="1"/>
            <a:r>
              <a:rPr lang="nn-NO"/>
              <a:t>fs.unlink(path, </a:t>
            </a:r>
            <a:r>
              <a:rPr lang="nn-NO"/>
              <a:t>callback</a:t>
            </a:r>
            <a:r>
              <a:rPr lang="nn-NO" smtClean="0"/>
              <a:t>)</a:t>
            </a:r>
            <a:endParaRPr lang="nn-NO"/>
          </a:p>
          <a:p>
            <a:r>
              <a:rPr lang="vi-VN"/>
              <a:t>Tạo thư mục</a:t>
            </a:r>
          </a:p>
          <a:p>
            <a:pPr lvl="1"/>
            <a:r>
              <a:rPr lang="nn-NO"/>
              <a:t>fs.mkdir(path[, mode], </a:t>
            </a:r>
            <a:r>
              <a:rPr lang="nn-NO"/>
              <a:t>callback</a:t>
            </a:r>
            <a:r>
              <a:rPr lang="nn-NO" smtClean="0"/>
              <a:t>)</a:t>
            </a:r>
            <a:endParaRPr lang="nn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3092823"/>
            <a:ext cx="6587982" cy="27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6" y="1885285"/>
            <a:ext cx="9225433" cy="4164659"/>
          </a:xfrm>
        </p:spPr>
        <p:txBody>
          <a:bodyPr/>
          <a:lstStyle/>
          <a:p>
            <a:r>
              <a:rPr lang="nn-NO" smtClean="0"/>
              <a:t>Đọc thư mục và liệt kê files</a:t>
            </a:r>
          </a:p>
          <a:p>
            <a:pPr lvl="1"/>
            <a:r>
              <a:rPr lang="nn-NO"/>
              <a:t>fs.readdir(path, callback)</a:t>
            </a:r>
          </a:p>
          <a:p>
            <a:r>
              <a:rPr lang="vi-VN"/>
              <a:t>Xóa thư mục</a:t>
            </a:r>
          </a:p>
          <a:p>
            <a:pPr lvl="1"/>
            <a:r>
              <a:rPr lang="nn-NO"/>
              <a:t>fs.rmdir(path, callback)</a:t>
            </a:r>
          </a:p>
          <a:p>
            <a:r>
              <a:rPr lang="nn-NO" smtClean="0"/>
              <a:t>Đọc &amp; ghi file</a:t>
            </a:r>
          </a:p>
          <a:p>
            <a:pPr lvl="1"/>
            <a:r>
              <a:rPr lang="nn-NO"/>
              <a:t>fs.readFile(path[, options], </a:t>
            </a:r>
            <a:r>
              <a:rPr lang="nn-NO"/>
              <a:t>callback</a:t>
            </a:r>
            <a:r>
              <a:rPr lang="nn-NO" smtClean="0"/>
              <a:t>)</a:t>
            </a:r>
          </a:p>
          <a:p>
            <a:pPr lvl="1"/>
            <a:r>
              <a:rPr lang="nn-NO"/>
              <a:t>fs.writeFile(file, data[, options], callback)</a:t>
            </a:r>
          </a:p>
        </p:txBody>
      </p:sp>
    </p:spTree>
    <p:extLst>
      <p:ext uri="{BB962C8B-B14F-4D97-AF65-F5344CB8AC3E}">
        <p14:creationId xmlns:p14="http://schemas.microsoft.com/office/powerpoint/2010/main" val="4028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Stream là các đối tượng cho phép bạn đọc dữ liệu từ một nguồn và ghi dự liệu đến một đích</a:t>
            </a:r>
            <a:r>
              <a:rPr lang="vi-VN"/>
              <a:t>. </a:t>
            </a:r>
            <a:endParaRPr lang="en-US" smtClean="0"/>
          </a:p>
          <a:p>
            <a:r>
              <a:rPr lang="en-US" smtClean="0"/>
              <a:t>C</a:t>
            </a:r>
            <a:r>
              <a:rPr lang="vi-VN" smtClean="0"/>
              <a:t>ó </a:t>
            </a:r>
            <a:r>
              <a:rPr lang="vi-VN"/>
              <a:t>4 </a:t>
            </a:r>
            <a:r>
              <a:rPr lang="vi-VN" smtClean="0"/>
              <a:t>loại</a:t>
            </a:r>
            <a:r>
              <a:rPr lang="en-US" smtClean="0"/>
              <a:t>:</a:t>
            </a:r>
            <a:endParaRPr lang="vi-VN"/>
          </a:p>
          <a:p>
            <a:pPr lvl="1"/>
            <a:r>
              <a:rPr lang="vi-VN"/>
              <a:t>Readable </a:t>
            </a:r>
            <a:r>
              <a:rPr lang="vi-VN"/>
              <a:t>- </a:t>
            </a:r>
            <a:r>
              <a:rPr lang="vi-VN" smtClean="0"/>
              <a:t>sử </a:t>
            </a:r>
            <a:r>
              <a:rPr lang="vi-VN"/>
              <a:t>dụng để cho hoạt </a:t>
            </a:r>
            <a:r>
              <a:rPr lang="vi-VN"/>
              <a:t>động </a:t>
            </a:r>
            <a:r>
              <a:rPr lang="vi-VN" smtClean="0"/>
              <a:t>đọc</a:t>
            </a:r>
            <a:endParaRPr lang="vi-VN"/>
          </a:p>
          <a:p>
            <a:pPr lvl="1"/>
            <a:r>
              <a:rPr lang="vi-VN"/>
              <a:t>Writable </a:t>
            </a:r>
            <a:r>
              <a:rPr lang="vi-VN"/>
              <a:t>- </a:t>
            </a:r>
            <a:r>
              <a:rPr lang="vi-VN" smtClean="0"/>
              <a:t>sử </a:t>
            </a:r>
            <a:r>
              <a:rPr lang="vi-VN"/>
              <a:t>dụng cho hoạt </a:t>
            </a:r>
            <a:r>
              <a:rPr lang="vi-VN"/>
              <a:t>động </a:t>
            </a:r>
            <a:r>
              <a:rPr lang="vi-VN" smtClean="0"/>
              <a:t>ghi</a:t>
            </a:r>
            <a:endParaRPr lang="vi-VN"/>
          </a:p>
          <a:p>
            <a:pPr lvl="1"/>
            <a:r>
              <a:rPr lang="vi-VN"/>
              <a:t>Duplex </a:t>
            </a:r>
            <a:r>
              <a:rPr lang="vi-VN"/>
              <a:t>- </a:t>
            </a:r>
            <a:r>
              <a:rPr lang="vi-VN" smtClean="0"/>
              <a:t>sử </a:t>
            </a:r>
            <a:r>
              <a:rPr lang="vi-VN"/>
              <a:t>dụng cho cả mục đích ghi </a:t>
            </a:r>
            <a:r>
              <a:rPr lang="vi-VN"/>
              <a:t>và </a:t>
            </a:r>
            <a:r>
              <a:rPr lang="vi-VN" smtClean="0"/>
              <a:t>đọc</a:t>
            </a:r>
            <a:endParaRPr lang="vi-VN"/>
          </a:p>
          <a:p>
            <a:pPr lvl="1"/>
            <a:r>
              <a:rPr lang="vi-VN"/>
              <a:t>Transform </a:t>
            </a:r>
            <a:r>
              <a:rPr lang="vi-VN"/>
              <a:t>- </a:t>
            </a:r>
            <a:r>
              <a:rPr lang="vi-VN" smtClean="0"/>
              <a:t>là </a:t>
            </a:r>
            <a:r>
              <a:rPr lang="vi-VN"/>
              <a:t>một kiểu Duplex Stream, khác ở chỗ là kết quả đầu ra được tính toán dựa trên dữ </a:t>
            </a:r>
            <a:r>
              <a:rPr lang="vi-VN"/>
              <a:t>liệu </a:t>
            </a:r>
            <a:r>
              <a:rPr lang="vi-VN" smtClean="0"/>
              <a:t>nhập vào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28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6" y="2052116"/>
            <a:ext cx="9792393" cy="3997828"/>
          </a:xfrm>
        </p:spPr>
        <p:txBody>
          <a:bodyPr/>
          <a:lstStyle/>
          <a:p>
            <a:r>
              <a:rPr lang="vi-VN"/>
              <a:t>Mỗi loại Stream là một sự thể hiện của đối tượng</a:t>
            </a:r>
            <a:r>
              <a:rPr lang="vi-VN"/>
              <a:t> </a:t>
            </a:r>
            <a:r>
              <a:rPr lang="vi-VN" b="1" smtClean="0"/>
              <a:t>EventEmitter</a:t>
            </a:r>
            <a:endParaRPr lang="en-US" b="1" smtClean="0"/>
          </a:p>
          <a:p>
            <a:pPr lvl="1"/>
            <a:r>
              <a:rPr lang="vi-VN" b="1"/>
              <a:t>data</a:t>
            </a:r>
            <a:r>
              <a:rPr lang="vi-VN"/>
              <a:t> - Sự </a:t>
            </a:r>
            <a:r>
              <a:rPr lang="vi-VN"/>
              <a:t>kiện </a:t>
            </a:r>
            <a:r>
              <a:rPr lang="vi-VN" smtClean="0"/>
              <a:t>khi </a:t>
            </a:r>
            <a:r>
              <a:rPr lang="vi-VN"/>
              <a:t>dữ liệu là có sẵn cho hoạt động đọc.</a:t>
            </a:r>
          </a:p>
          <a:p>
            <a:pPr lvl="1"/>
            <a:r>
              <a:rPr lang="vi-VN" b="1"/>
              <a:t>end</a:t>
            </a:r>
            <a:r>
              <a:rPr lang="vi-VN"/>
              <a:t> - Sự </a:t>
            </a:r>
            <a:r>
              <a:rPr lang="vi-VN"/>
              <a:t>kiện </a:t>
            </a:r>
            <a:r>
              <a:rPr lang="vi-VN" smtClean="0"/>
              <a:t>khi </a:t>
            </a:r>
            <a:r>
              <a:rPr lang="vi-VN"/>
              <a:t>không còn dữ liệu nào để đọc nữa.</a:t>
            </a:r>
          </a:p>
          <a:p>
            <a:pPr lvl="1"/>
            <a:r>
              <a:rPr lang="vi-VN" b="1"/>
              <a:t>error</a:t>
            </a:r>
            <a:r>
              <a:rPr lang="vi-VN"/>
              <a:t> - Sự </a:t>
            </a:r>
            <a:r>
              <a:rPr lang="vi-VN"/>
              <a:t>kiện </a:t>
            </a:r>
            <a:r>
              <a:rPr lang="vi-VN" smtClean="0"/>
              <a:t>xảy </a:t>
            </a:r>
            <a:r>
              <a:rPr lang="vi-VN"/>
              <a:t>ra bất kỳ lỗi nào trong việc đọc và ghi dữ liệu.</a:t>
            </a:r>
          </a:p>
          <a:p>
            <a:pPr lvl="1"/>
            <a:r>
              <a:rPr lang="vi-VN" b="1"/>
              <a:t>finish</a:t>
            </a:r>
            <a:r>
              <a:rPr lang="vi-VN"/>
              <a:t> - </a:t>
            </a:r>
            <a:r>
              <a:rPr lang="vi-VN"/>
              <a:t>Sự </a:t>
            </a:r>
            <a:r>
              <a:rPr lang="vi-VN" smtClean="0"/>
              <a:t>khi </a:t>
            </a:r>
            <a:r>
              <a:rPr lang="vi-VN"/>
              <a:t>tất cả dữ liệu đã được chuyển hết tới vùng hệ thống </a:t>
            </a:r>
            <a:r>
              <a:rPr lang="vi-VN"/>
              <a:t>cơ </a:t>
            </a:r>
            <a:r>
              <a:rPr lang="vi-VN" smtClean="0"/>
              <a:t>sở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4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898</TotalTime>
  <Words>378</Words>
  <Application>Microsoft Office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File &amp; Stream</vt:lpstr>
      <vt:lpstr>Đọc ghi file trong Node.js</vt:lpstr>
      <vt:lpstr>Lưu ý khi đọc, ghi file</vt:lpstr>
      <vt:lpstr>Một ví dụ cơ bản</vt:lpstr>
      <vt:lpstr>FS API</vt:lpstr>
      <vt:lpstr>FS API</vt:lpstr>
      <vt:lpstr>FS API</vt:lpstr>
      <vt:lpstr>Stream</vt:lpstr>
      <vt:lpstr>Stream</vt:lpstr>
      <vt:lpstr>Đọc dữ liệu từ Stream </vt:lpstr>
      <vt:lpstr>Ghi dữ liệu vào Stream</vt:lpstr>
      <vt:lpstr>Piping Stream </vt:lpstr>
      <vt:lpstr>Piping Stream </vt:lpstr>
      <vt:lpstr>Chaining Stream</vt:lpstr>
      <vt:lpstr>Chaining Stream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216</cp:revision>
  <dcterms:created xsi:type="dcterms:W3CDTF">2019-01-18T02:20:21Z</dcterms:created>
  <dcterms:modified xsi:type="dcterms:W3CDTF">2019-03-10T01:21:08Z</dcterms:modified>
</cp:coreProperties>
</file>