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84" r:id="rId3"/>
    <p:sldId id="285" r:id="rId4"/>
    <p:sldId id="286" r:id="rId5"/>
    <p:sldId id="287" r:id="rId6"/>
    <p:sldId id="28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2857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wt.io/" TargetMode="External"/><Relationship Id="rId2" Type="http://schemas.openxmlformats.org/officeDocument/2006/relationships/hyperlink" Target="http://passport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534" y="3639670"/>
            <a:ext cx="7568654" cy="2057887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Passport – Jwt</a:t>
            </a:r>
            <a:br>
              <a:rPr lang="en-US" smtClean="0">
                <a:solidFill>
                  <a:srgbClr val="FFFF00"/>
                </a:solidFill>
              </a:rPr>
            </a:br>
            <a:r>
              <a:rPr lang="en-US" smtClean="0">
                <a:solidFill>
                  <a:srgbClr val="FFFF00"/>
                </a:solidFill>
              </a:rPr>
              <a:t>JSON Web Token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JavaScript Runtime </a:t>
            </a:r>
          </a:p>
          <a:p>
            <a:r>
              <a:rPr lang="en-US"/>
              <a:t>On Server Side</a:t>
            </a:r>
          </a:p>
        </p:txBody>
      </p:sp>
      <p:pic>
        <p:nvPicPr>
          <p:cNvPr id="6" name="Picture 8" descr="https://seeklogo.com/images/N/nodejs-logo-FBE122E377-seeklogo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207" y="553654"/>
            <a:ext cx="2253706" cy="254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623" y="5199530"/>
            <a:ext cx="4710865" cy="180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Quá trình xác thực – Passport.js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41929" y="1885285"/>
            <a:ext cx="9430871" cy="47306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Passport authentication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564" y="2052116"/>
            <a:ext cx="594360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66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Passport – jwt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 </a:t>
            </a:r>
            <a:r>
              <a:rPr lang="en-US">
                <a:hlinkClick r:id="rId2"/>
              </a:rPr>
              <a:t>Passport</a:t>
            </a:r>
            <a:r>
              <a:rPr lang="en-US"/>
              <a:t> strategy for authenticating with a </a:t>
            </a:r>
            <a:r>
              <a:rPr lang="en-US">
                <a:hlinkClick r:id="rId3"/>
              </a:rPr>
              <a:t>JSON Web Token</a:t>
            </a:r>
            <a:r>
              <a:rPr lang="en-US"/>
              <a:t>.</a:t>
            </a:r>
          </a:p>
          <a:p>
            <a:r>
              <a:rPr lang="en-US"/>
              <a:t>This module lets you authenticate endpoints using a JSON web token. It is intended to be used to secure RESTful endpoints without </a:t>
            </a:r>
            <a:r>
              <a:rPr lang="en-US"/>
              <a:t>sessions</a:t>
            </a:r>
            <a:r>
              <a:rPr lang="en-US" smtClean="0"/>
              <a:t>.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8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npm </a:t>
            </a:r>
            <a:r>
              <a:rPr lang="en-US">
                <a:solidFill>
                  <a:srgbClr val="FFFF00"/>
                </a:solidFill>
              </a:rPr>
              <a:t>install </a:t>
            </a:r>
            <a:r>
              <a:rPr lang="en-US" smtClean="0">
                <a:solidFill>
                  <a:srgbClr val="FFFF00"/>
                </a:solidFill>
              </a:rPr>
              <a:t>passport-jwt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49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889" y="2052115"/>
            <a:ext cx="9346250" cy="4587835"/>
          </a:xfrm>
        </p:spPr>
        <p:txBody>
          <a:bodyPr/>
          <a:lstStyle/>
          <a:p>
            <a:r>
              <a:rPr lang="en-US" b="1"/>
              <a:t>Configure </a:t>
            </a:r>
            <a:r>
              <a:rPr lang="en-US" b="1" smtClean="0"/>
              <a:t>Strategy</a:t>
            </a:r>
          </a:p>
          <a:p>
            <a:pPr lvl="1"/>
            <a:r>
              <a:rPr lang="en-US" b="1"/>
              <a:t>new JwtStrategy(options, </a:t>
            </a:r>
            <a:r>
              <a:rPr lang="en-US" b="1"/>
              <a:t>verify</a:t>
            </a:r>
            <a:r>
              <a:rPr lang="en-US" b="1" smtClean="0"/>
              <a:t>)</a:t>
            </a:r>
          </a:p>
          <a:p>
            <a:pPr lvl="1"/>
            <a:r>
              <a:rPr lang="en-US" sz="2000" i="1"/>
              <a:t>options is an object literal containing options to control how the token is extracted from the request </a:t>
            </a:r>
            <a:r>
              <a:rPr lang="en-US" sz="2000" i="1"/>
              <a:t>or </a:t>
            </a:r>
            <a:r>
              <a:rPr lang="en-US" sz="2000" i="1" smtClean="0"/>
              <a:t>verified</a:t>
            </a:r>
          </a:p>
          <a:p>
            <a:pPr lvl="1"/>
            <a:r>
              <a:rPr lang="en-US" sz="2000" i="1"/>
              <a:t>verify is a function with the parameters verify(jwt_payload, done)</a:t>
            </a:r>
            <a:endParaRPr lang="en-US" sz="2000" i="1"/>
          </a:p>
          <a:p>
            <a:r>
              <a:rPr lang="en-US" b="1"/>
              <a:t>Extracting the JWT from the request</a:t>
            </a:r>
          </a:p>
          <a:p>
            <a:pPr lvl="1"/>
            <a:r>
              <a:rPr lang="en-US"/>
              <a:t>fromHeader(header_name</a:t>
            </a:r>
            <a:r>
              <a:rPr lang="en-US" smtClean="0"/>
              <a:t>)</a:t>
            </a:r>
          </a:p>
          <a:p>
            <a:pPr lvl="1"/>
            <a:r>
              <a:rPr lang="en-US"/>
              <a:t>fromBodyField(field_name</a:t>
            </a:r>
            <a:r>
              <a:rPr lang="en-US" smtClean="0"/>
              <a:t>)</a:t>
            </a:r>
          </a:p>
          <a:p>
            <a:pPr lvl="1"/>
            <a:r>
              <a:rPr lang="en-US"/>
              <a:t>fromAuthHeaderWithScheme(auth_scheme)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0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http://www.passportjs.org/packages/passport-jwt/</a:t>
            </a:r>
          </a:p>
        </p:txBody>
      </p:sp>
    </p:spTree>
    <p:extLst>
      <p:ext uri="{BB962C8B-B14F-4D97-AF65-F5344CB8AC3E}">
        <p14:creationId xmlns:p14="http://schemas.microsoft.com/office/powerpoint/2010/main" val="125356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976" y="2052116"/>
            <a:ext cx="10273553" cy="3997828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https://</a:t>
            </a:r>
            <a:r>
              <a:rPr lang="en-US">
                <a:solidFill>
                  <a:srgbClr val="FFFF00"/>
                </a:solidFill>
              </a:rPr>
              <a:t>jwt.io</a:t>
            </a:r>
            <a:r>
              <a:rPr lang="en-US" smtClean="0">
                <a:solidFill>
                  <a:srgbClr val="FFFF00"/>
                </a:solidFill>
              </a:rPr>
              <a:t>/</a:t>
            </a:r>
          </a:p>
          <a:p>
            <a:r>
              <a:rPr lang="en-US">
                <a:solidFill>
                  <a:srgbClr val="FFFF00"/>
                </a:solidFill>
              </a:rPr>
              <a:t>http://www.passportjs.org/packages/passport-jwt/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1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973</TotalTime>
  <Words>89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Passport – Jwt JSON Web Token</vt:lpstr>
      <vt:lpstr>Quá trình xác thực – Passport.js</vt:lpstr>
      <vt:lpstr>Passport – jwt</vt:lpstr>
      <vt:lpstr>Cài đặt</vt:lpstr>
      <vt:lpstr>Cách sử dụng</vt:lpstr>
      <vt:lpstr>Example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200</cp:revision>
  <dcterms:created xsi:type="dcterms:W3CDTF">2019-01-18T02:20:21Z</dcterms:created>
  <dcterms:modified xsi:type="dcterms:W3CDTF">2019-04-21T00:43:24Z</dcterms:modified>
</cp:coreProperties>
</file>