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4114800"/>
            <a:ext cx="7440706" cy="1582757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Dự án &amp; Đề tài báo cáo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Autofit/>
          </a:bodyPr>
          <a:lstStyle/>
          <a:p>
            <a:r>
              <a:rPr lang="en-US" sz="2800"/>
              <a:t>JavaScript </a:t>
            </a:r>
            <a:r>
              <a:rPr lang="en-US" sz="2800" smtClean="0"/>
              <a:t>Runtime </a:t>
            </a:r>
          </a:p>
          <a:p>
            <a:r>
              <a:rPr lang="en-US" sz="2800" smtClean="0"/>
              <a:t>On Server Side</a:t>
            </a:r>
            <a:endParaRPr lang="en-US" sz="2800"/>
          </a:p>
        </p:txBody>
      </p:sp>
      <p:pic>
        <p:nvPicPr>
          <p:cNvPr id="1032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7" y="827172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3434" y="4322619"/>
            <a:ext cx="7792465" cy="2092036"/>
          </a:xfrm>
        </p:spPr>
        <p:txBody>
          <a:bodyPr>
            <a:noAutofit/>
          </a:bodyPr>
          <a:lstStyle/>
          <a:p>
            <a:r>
              <a:rPr lang="en-US" sz="5400" smtClean="0">
                <a:solidFill>
                  <a:srgbClr val="FFFF00"/>
                </a:solidFill>
              </a:rPr>
              <a:t>Quản lý giao ban </a:t>
            </a:r>
            <a:br>
              <a:rPr lang="en-US" sz="5400" smtClean="0">
                <a:solidFill>
                  <a:srgbClr val="FFFF00"/>
                </a:solidFill>
              </a:rPr>
            </a:br>
            <a:r>
              <a:rPr lang="en-US" sz="5400" smtClean="0">
                <a:solidFill>
                  <a:srgbClr val="FFFF00"/>
                </a:solidFill>
              </a:rPr>
              <a:t>&amp; Truyền hình trực tiếp</a:t>
            </a:r>
            <a:br>
              <a:rPr lang="en-US" sz="5400" smtClean="0">
                <a:solidFill>
                  <a:srgbClr val="FFFF00"/>
                </a:solidFill>
              </a:rPr>
            </a:br>
            <a:r>
              <a:rPr lang="en-US" sz="2800" smtClean="0">
                <a:solidFill>
                  <a:srgbClr val="00B0F0"/>
                </a:solidFill>
              </a:rPr>
              <a:t>https://roomrtc.com</a:t>
            </a:r>
            <a:endParaRPr lang="en-US" sz="540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73968" y="3218200"/>
            <a:ext cx="7791931" cy="878468"/>
          </a:xfrm>
        </p:spPr>
        <p:txBody>
          <a:bodyPr>
            <a:noAutofit/>
          </a:bodyPr>
          <a:lstStyle/>
          <a:p>
            <a:r>
              <a:rPr lang="en-US" sz="3200" spc="90" smtClean="0"/>
              <a:t>Dự án: RoomRTC</a:t>
            </a:r>
            <a:endParaRPr lang="en-US" sz="3200" spc="9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9" y="600944"/>
            <a:ext cx="4402348" cy="33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RoomRTC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906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Dự án &amp; Đề tài báo cáo</vt:lpstr>
      <vt:lpstr>Quản lý giao ban  &amp; Truyền hình trực tiếp https://roomrtc.com</vt:lpstr>
      <vt:lpstr>Project RoomRTC</vt:lpstr>
      <vt:lpstr>Assigments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215</cp:revision>
  <dcterms:created xsi:type="dcterms:W3CDTF">2019-01-18T02:20:21Z</dcterms:created>
  <dcterms:modified xsi:type="dcterms:W3CDTF">2019-04-21T01:24:02Z</dcterms:modified>
</cp:coreProperties>
</file>