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70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493" y="2545976"/>
            <a:ext cx="7028331" cy="3151582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/>
            </a:r>
            <a:br>
              <a:rPr lang="en-US" sz="4800" smtClean="0">
                <a:solidFill>
                  <a:srgbClr val="FFFF00"/>
                </a:solidFill>
              </a:rPr>
            </a:br>
            <a:r>
              <a:rPr lang="en-US" sz="4800" smtClean="0">
                <a:solidFill>
                  <a:srgbClr val="FFFF00"/>
                </a:solidFill>
              </a:rPr>
              <a:t>Angular – </a:t>
            </a:r>
            <a:br>
              <a:rPr lang="en-US" sz="4800" smtClean="0">
                <a:solidFill>
                  <a:srgbClr val="FFFF00"/>
                </a:solidFill>
              </a:rPr>
            </a:br>
            <a:r>
              <a:rPr lang="en-US" sz="4800" smtClean="0">
                <a:solidFill>
                  <a:srgbClr val="FFFF00"/>
                </a:solidFill>
              </a:rPr>
              <a:t>Free Theme &amp; Template</a:t>
            </a:r>
            <a:endParaRPr lang="en-US" sz="48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682" y="1965869"/>
            <a:ext cx="5357600" cy="1160213"/>
          </a:xfrm>
        </p:spPr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13" y="1318379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Theme nổi bật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8" y="2052116"/>
            <a:ext cx="8432283" cy="4805884"/>
          </a:xfrm>
        </p:spPr>
        <p:txBody>
          <a:bodyPr/>
          <a:lstStyle/>
          <a:p>
            <a:r>
              <a:rPr lang="en-US" smtClean="0"/>
              <a:t>AdminLTE</a:t>
            </a:r>
          </a:p>
          <a:p>
            <a:r>
              <a:rPr lang="en-US" smtClean="0"/>
              <a:t>CoreUI</a:t>
            </a:r>
            <a:endParaRPr lang="en-US" smtClean="0"/>
          </a:p>
          <a:p>
            <a:r>
              <a:rPr lang="en-US" smtClean="0"/>
              <a:t>SB Admin 2</a:t>
            </a:r>
          </a:p>
          <a:p>
            <a:r>
              <a:rPr lang="en-US" smtClean="0"/>
              <a:t>NGX Admin</a:t>
            </a:r>
          </a:p>
          <a:p>
            <a:r>
              <a:rPr lang="en-US"/>
              <a:t>Material </a:t>
            </a:r>
            <a:r>
              <a:rPr lang="en-US"/>
              <a:t>Dashboard </a:t>
            </a:r>
            <a:r>
              <a:rPr lang="en-US" smtClean="0"/>
              <a:t>Angular2 (Creative Tim)</a:t>
            </a:r>
            <a:endParaRPr lang="en-US"/>
          </a:p>
          <a:p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07"/>
            <a:ext cx="130111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kveo.com/blog/content/images/2018/05/--------------2018-05-29---11-38-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443" y="-263236"/>
            <a:ext cx="13211175" cy="785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612"/>
            <a:ext cx="130016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214" y="808056"/>
            <a:ext cx="8924925" cy="1077229"/>
          </a:xfrm>
        </p:spPr>
        <p:txBody>
          <a:bodyPr>
            <a:normAutofit/>
          </a:bodyPr>
          <a:lstStyle/>
          <a:p>
            <a:r>
              <a:rPr lang="en-US" smtClean="0"/>
              <a:t>Repositories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6967" y="1885285"/>
            <a:ext cx="9961418" cy="4567508"/>
          </a:xfrm>
        </p:spPr>
        <p:txBody>
          <a:bodyPr/>
          <a:lstStyle/>
          <a:p>
            <a:r>
              <a:rPr lang="en-US"/>
              <a:t>https</a:t>
            </a:r>
            <a:r>
              <a:rPr lang="en-US"/>
              <a:t>://</a:t>
            </a:r>
            <a:r>
              <a:rPr lang="en-US" smtClean="0"/>
              <a:t>github.com/vunb/ng-pi-admin</a:t>
            </a:r>
          </a:p>
          <a:p>
            <a:r>
              <a:rPr lang="en-US"/>
              <a:t>https://github.com/start-angular/SB-Admin-BS4-Angular-6</a:t>
            </a:r>
          </a:p>
          <a:p>
            <a:r>
              <a:rPr lang="en-US" smtClean="0"/>
              <a:t>https</a:t>
            </a:r>
            <a:r>
              <a:rPr lang="en-US"/>
              <a:t>://github.com/csotomon/Angular2-AdminLTE</a:t>
            </a:r>
          </a:p>
          <a:p>
            <a:r>
              <a:rPr lang="en-US" smtClean="0"/>
              <a:t>https</a:t>
            </a:r>
            <a:r>
              <a:rPr lang="en-US"/>
              <a:t>://</a:t>
            </a:r>
            <a:r>
              <a:rPr lang="en-US" smtClean="0"/>
              <a:t>github.com/codetok/cdk-admin</a:t>
            </a:r>
          </a:p>
          <a:p>
            <a:r>
              <a:rPr lang="en-US"/>
              <a:t>https</a:t>
            </a:r>
            <a:r>
              <a:rPr lang="en-US"/>
              <a:t>://</a:t>
            </a:r>
            <a:r>
              <a:rPr lang="en-US" smtClean="0"/>
              <a:t>github.com/mohdrashid/PaperAdmin</a:t>
            </a:r>
          </a:p>
          <a:p>
            <a:r>
              <a:rPr lang="en-US"/>
              <a:t>https</a:t>
            </a:r>
            <a:r>
              <a:rPr lang="en-US"/>
              <a:t>://</a:t>
            </a:r>
            <a:r>
              <a:rPr lang="en-US" smtClean="0"/>
              <a:t>github.com/akveo/ngx-admin</a:t>
            </a:r>
          </a:p>
          <a:p>
            <a:r>
              <a:rPr lang="en-US"/>
              <a:t>https://github.com/creativetimofficial/material-dashboard-angular2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>
                <a:solidFill>
                  <a:srgbClr val="FFFF00"/>
                </a:solidFill>
              </a:rPr>
              <a:t>startangular.com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https://coreui.io/angular/</a:t>
            </a:r>
            <a:endParaRPr lang="en-US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>
                <a:solidFill>
                  <a:srgbClr val="FFFF00"/>
                </a:solidFill>
              </a:rPr>
              <a:t>www.akveo.com/blog/top-7-nicely-looking-free-open-source-angular-projects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endParaRPr lang="en-US" spc="9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719</TotalTime>
  <Words>55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 Angular –  Free Theme &amp; Template</vt:lpstr>
      <vt:lpstr>Theme nổi bật</vt:lpstr>
      <vt:lpstr>PowerPoint Presentation</vt:lpstr>
      <vt:lpstr>PowerPoint Presentation</vt:lpstr>
      <vt:lpstr>PowerPoint Presentation</vt:lpstr>
      <vt:lpstr>Repositories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145</cp:revision>
  <dcterms:created xsi:type="dcterms:W3CDTF">2019-01-18T02:20:21Z</dcterms:created>
  <dcterms:modified xsi:type="dcterms:W3CDTF">2019-03-02T17:06:14Z</dcterms:modified>
</cp:coreProperties>
</file>