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67" r:id="rId5"/>
    <p:sldId id="271" r:id="rId6"/>
    <p:sldId id="272" r:id="rId7"/>
    <p:sldId id="273" r:id="rId8"/>
    <p:sldId id="265" r:id="rId9"/>
    <p:sldId id="268" r:id="rId10"/>
    <p:sldId id="269" r:id="rId11"/>
    <p:sldId id="270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54" d="100"/>
          <a:sy n="54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A0B2-88F1-430E-BA3A-2AAE21785401}" type="datetimeFigureOut">
              <a:rPr lang="en-US" smtClean="0"/>
              <a:t>03-Mar-19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39C62-8CE4-4F42-A762-96B2C4D8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3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141" y="3095428"/>
            <a:ext cx="6522733" cy="2602130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1688448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03-Mar-19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93124" y="2848661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03-Mar-19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03-Mar-19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03-Mar-19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03-Mar-19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03-Mar-19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03-Mar-19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03-Mar-19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03-Mar-19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03-Mar-19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03-Mar-19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03-Mar-19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2" descr="https://30rf8d15s64u1fgz873k86d7-wpengine.netdna-ssl.com/wp-content/uploads/2014/09/nodejs1-300x250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173" y="5509116"/>
            <a:ext cx="1144944" cy="95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-11333" y="644305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92D050"/>
                </a:solidFill>
              </a:rPr>
              <a:t>Nodemy</a:t>
            </a:r>
            <a:endParaRPr lang="en-US" b="1">
              <a:solidFill>
                <a:srgbClr val="92D050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8493" y="2545976"/>
            <a:ext cx="7028331" cy="3151582"/>
          </a:xfrm>
        </p:spPr>
        <p:txBody>
          <a:bodyPr>
            <a:normAutofit/>
          </a:bodyPr>
          <a:lstStyle/>
          <a:p>
            <a:r>
              <a:rPr lang="en-US" sz="5400" smtClean="0">
                <a:solidFill>
                  <a:srgbClr val="FFFF00"/>
                </a:solidFill>
              </a:rPr>
              <a:t/>
            </a:r>
            <a:br>
              <a:rPr lang="en-US" sz="5400" smtClean="0">
                <a:solidFill>
                  <a:srgbClr val="FFFF00"/>
                </a:solidFill>
              </a:rPr>
            </a:br>
            <a:r>
              <a:rPr lang="en-US" sz="5400" smtClean="0">
                <a:solidFill>
                  <a:srgbClr val="FFFF00"/>
                </a:solidFill>
              </a:rPr>
              <a:t>Angular – </a:t>
            </a:r>
            <a:br>
              <a:rPr lang="en-US" sz="5400" smtClean="0">
                <a:solidFill>
                  <a:srgbClr val="FFFF00"/>
                </a:solidFill>
              </a:rPr>
            </a:br>
            <a:r>
              <a:rPr lang="en-US" sz="5400" smtClean="0">
                <a:solidFill>
                  <a:srgbClr val="FFFF00"/>
                </a:solidFill>
              </a:rPr>
              <a:t>Assets management</a:t>
            </a:r>
            <a:endParaRPr lang="en-US" sz="540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4682" y="1965869"/>
            <a:ext cx="5357600" cy="1160213"/>
          </a:xfrm>
        </p:spPr>
        <p:txBody>
          <a:bodyPr>
            <a:normAutofit/>
          </a:bodyPr>
          <a:lstStyle/>
          <a:p>
            <a:r>
              <a:rPr lang="en-US"/>
              <a:t>One framework.</a:t>
            </a:r>
            <a:br>
              <a:rPr lang="en-US"/>
            </a:br>
            <a:r>
              <a:rPr lang="en-US" smtClean="0"/>
              <a:t>Web, Mobile </a:t>
            </a:r>
            <a:r>
              <a:rPr lang="en-US"/>
              <a:t>&amp; desktop</a:t>
            </a:r>
            <a:r>
              <a:rPr lang="en-US" smtClean="0"/>
              <a:t>.</a:t>
            </a:r>
            <a:endParaRPr lang="en-US"/>
          </a:p>
        </p:txBody>
      </p:sp>
      <p:pic>
        <p:nvPicPr>
          <p:cNvPr id="4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413" y="1318379"/>
            <a:ext cx="2545810" cy="254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9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 Scripts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694" y="2052116"/>
            <a:ext cx="9476445" cy="3997828"/>
          </a:xfrm>
        </p:spPr>
        <p:txBody>
          <a:bodyPr/>
          <a:lstStyle/>
          <a:p>
            <a:r>
              <a:rPr lang="en-US"/>
              <a:t> "build:docs": "ng build </a:t>
            </a:r>
            <a:r>
              <a:rPr lang="en-US">
                <a:solidFill>
                  <a:srgbClr val="FFFF00"/>
                </a:solidFill>
              </a:rPr>
              <a:t>--prod </a:t>
            </a:r>
            <a:r>
              <a:rPr lang="en-US"/>
              <a:t>--eval-source-map --delete-output-path --output-path docs --base-href /giaoban</a:t>
            </a:r>
            <a:r>
              <a:rPr lang="en-US" smtClean="0"/>
              <a:t>/",</a:t>
            </a:r>
          </a:p>
          <a:p>
            <a:r>
              <a:rPr lang="en-US"/>
              <a:t>ng build </a:t>
            </a:r>
            <a:r>
              <a:rPr lang="en-US">
                <a:solidFill>
                  <a:srgbClr val="FFFF00"/>
                </a:solidFill>
              </a:rPr>
              <a:t>--</a:t>
            </a:r>
            <a:r>
              <a:rPr lang="en-US" smtClean="0">
                <a:solidFill>
                  <a:srgbClr val="FFFF00"/>
                </a:solidFill>
              </a:rPr>
              <a:t>configuration=staging</a:t>
            </a:r>
          </a:p>
          <a:p>
            <a:endParaRPr lang="en-US" smtClean="0">
              <a:solidFill>
                <a:srgbClr val="FFFF00"/>
              </a:solidFill>
            </a:endParaRPr>
          </a:p>
          <a:p>
            <a:endParaRPr lang="en-US">
              <a:solidFill>
                <a:srgbClr val="FFFF00"/>
              </a:solidFill>
            </a:endParaRPr>
          </a:p>
          <a:p>
            <a:endParaRPr lang="en-US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064" y="4140675"/>
            <a:ext cx="78390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3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Source Code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451" y="2052116"/>
            <a:ext cx="9287771" cy="399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00"/>
                </a:solidFill>
              </a:rPr>
              <a:t>https</a:t>
            </a:r>
            <a:r>
              <a:rPr lang="en-US" smtClean="0">
                <a:solidFill>
                  <a:srgbClr val="FFFF00"/>
                </a:solidFill>
              </a:rPr>
              <a:t>://cli.angular.io/</a:t>
            </a:r>
          </a:p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endParaRPr lang="en-US" smtClean="0">
              <a:solidFill>
                <a:srgbClr val="FFFF00"/>
              </a:solidFill>
            </a:endParaRPr>
          </a:p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endParaRPr lang="en-US" spc="9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23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Assets Management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225" y="1407666"/>
            <a:ext cx="8432283" cy="4805884"/>
          </a:xfrm>
        </p:spPr>
        <p:txBody>
          <a:bodyPr/>
          <a:lstStyle/>
          <a:p>
            <a:r>
              <a:rPr lang="en-US" smtClean="0"/>
              <a:t>Quản lý và cấu hình trong file </a:t>
            </a:r>
            <a:r>
              <a:rPr lang="en-US" smtClean="0">
                <a:solidFill>
                  <a:srgbClr val="FFFF00"/>
                </a:solidFill>
              </a:rPr>
              <a:t>angular.json</a:t>
            </a:r>
          </a:p>
          <a:p>
            <a:pPr lvl="1"/>
            <a:r>
              <a:rPr lang="en-US" smtClean="0"/>
              <a:t>Assets</a:t>
            </a:r>
          </a:p>
          <a:p>
            <a:pPr lvl="1"/>
            <a:r>
              <a:rPr lang="en-US" smtClean="0"/>
              <a:t>Styles</a:t>
            </a:r>
            <a:endParaRPr lang="en-US"/>
          </a:p>
          <a:p>
            <a:pPr lvl="1"/>
            <a:r>
              <a:rPr lang="en-US" smtClean="0"/>
              <a:t>Scripts</a:t>
            </a:r>
            <a:endParaRPr lang="en-US"/>
          </a:p>
          <a:p>
            <a:endParaRPr lang="en-US" smtClean="0"/>
          </a:p>
          <a:p>
            <a:pPr lvl="1"/>
            <a:endParaRPr lang="en-US" smtClean="0"/>
          </a:p>
        </p:txBody>
      </p:sp>
      <p:pic>
        <p:nvPicPr>
          <p:cNvPr id="4098" name="Picture 2" descr="https://cdn.scotch.io/1/LkjkIjJyStC5DXxGXqYL_33N3Rv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016" y="3638940"/>
            <a:ext cx="6642020" cy="284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63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Project assets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7130" y="2446563"/>
            <a:ext cx="9735670" cy="3997828"/>
          </a:xfrm>
        </p:spPr>
        <p:txBody>
          <a:bodyPr/>
          <a:lstStyle/>
          <a:p>
            <a:r>
              <a:rPr lang="en-US" smtClean="0"/>
              <a:t>Liệt kê danh sách files, folders muốn copy khi build dự án</a:t>
            </a:r>
          </a:p>
          <a:p>
            <a:r>
              <a:rPr lang="en-US" smtClean="0"/>
              <a:t>Mặc định:</a:t>
            </a:r>
          </a:p>
          <a:p>
            <a:pPr lvl="1"/>
            <a:r>
              <a:rPr lang="en-US" smtClean="0"/>
              <a:t>“src/assets/”</a:t>
            </a:r>
          </a:p>
          <a:p>
            <a:pPr lvl="1"/>
            <a:r>
              <a:rPr lang="en-US" smtClean="0"/>
              <a:t>"src/favicon.ico“</a:t>
            </a:r>
          </a:p>
          <a:p>
            <a:r>
              <a:rPr lang="en-US" smtClean="0"/>
              <a:t>Cấu hình nâng cao, sử dụng object specification:</a:t>
            </a:r>
          </a:p>
          <a:p>
            <a:pPr lvl="1"/>
            <a:r>
              <a:rPr lang="en-US"/>
              <a:t>{ "glob": "**/*", "input": "src/assets/", "output": "/assets/" },</a:t>
            </a:r>
          </a:p>
          <a:p>
            <a:pPr lvl="1"/>
            <a:r>
              <a:rPr lang="en-US" smtClean="0"/>
              <a:t>{ </a:t>
            </a:r>
            <a:r>
              <a:rPr lang="en-US"/>
              <a:t>"glob": "favicon.ico", "input": "src/", "output": "/" },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4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Project assets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7130" y="2446563"/>
            <a:ext cx="9735670" cy="3997828"/>
          </a:xfrm>
        </p:spPr>
        <p:txBody>
          <a:bodyPr/>
          <a:lstStyle/>
          <a:p>
            <a:r>
              <a:rPr lang="en-US" smtClean="0"/>
              <a:t>Có thể copy assets từ ngoài dự án</a:t>
            </a:r>
          </a:p>
          <a:p>
            <a:pPr lvl="1"/>
            <a:r>
              <a:rPr lang="en-US"/>
              <a:t> { "glob": "**/*", "input": "./node_modules/some-package/images", "output": "/some-package/" },</a:t>
            </a:r>
          </a:p>
          <a:p>
            <a:r>
              <a:rPr lang="en-US" smtClean="0"/>
              <a:t>Có thể lọc bớt</a:t>
            </a:r>
          </a:p>
          <a:p>
            <a:pPr lvl="1"/>
            <a:r>
              <a:rPr lang="en-US"/>
              <a:t> { "glob": "**/*", "input": "src/assets/", "ignore": ["**/*.svg"], "output": "/assets/" </a:t>
            </a:r>
            <a:r>
              <a:rPr lang="en-US" smtClean="0"/>
              <a:t>},</a:t>
            </a: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3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</a:t>
            </a:r>
            <a:r>
              <a:rPr lang="en-US" smtClean="0"/>
              <a:t>scripts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Có thể add bổ sung các thư viện javascript vào phạm vi global scope</a:t>
            </a:r>
          </a:p>
          <a:p>
            <a:r>
              <a:rPr lang="en-US" smtClean="0"/>
              <a:t>Thêm vào với nhiều tùy chọn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08" y="4369310"/>
            <a:ext cx="8746657" cy="168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6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global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Sử dụng declare thay vì import để đảm bảo sử dụng 01 phiên bản</a:t>
            </a:r>
          </a:p>
          <a:p>
            <a:pPr lvl="1"/>
            <a:r>
              <a:rPr lang="en-US"/>
              <a:t>Yes: </a:t>
            </a:r>
            <a:r>
              <a:rPr lang="en-US">
                <a:solidFill>
                  <a:srgbClr val="FFFF00"/>
                </a:solidFill>
              </a:rPr>
              <a:t>declare var libraryName: any;</a:t>
            </a:r>
          </a:p>
          <a:p>
            <a:pPr lvl="1"/>
            <a:r>
              <a:rPr lang="en-US" smtClean="0"/>
              <a:t>No: </a:t>
            </a:r>
            <a:r>
              <a:rPr lang="en-US" smtClean="0">
                <a:solidFill>
                  <a:srgbClr val="FF0000"/>
                </a:solidFill>
              </a:rPr>
              <a:t>import </a:t>
            </a:r>
            <a:r>
              <a:rPr lang="en-US">
                <a:solidFill>
                  <a:srgbClr val="FF0000"/>
                </a:solidFill>
              </a:rPr>
              <a:t>* as $ from </a:t>
            </a:r>
            <a:r>
              <a:rPr lang="en-US">
                <a:solidFill>
                  <a:srgbClr val="FF0000"/>
                </a:solidFill>
              </a:rPr>
              <a:t>'jquery</a:t>
            </a:r>
            <a:r>
              <a:rPr lang="en-US" smtClean="0">
                <a:solidFill>
                  <a:srgbClr val="FF0000"/>
                </a:solidFill>
              </a:rPr>
              <a:t>';</a:t>
            </a:r>
          </a:p>
          <a:p>
            <a:r>
              <a:rPr lang="en-US" smtClean="0"/>
              <a:t>Mở rộng interface trong file: src/typings.d.ts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609" y="5169025"/>
            <a:ext cx="36480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89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Có thể add bổ sung các thư viện javascript vào phạm vi global scope</a:t>
            </a:r>
          </a:p>
          <a:p>
            <a:r>
              <a:rPr lang="en-US"/>
              <a:t>Thêm vào với nhiều </a:t>
            </a:r>
            <a:r>
              <a:rPr lang="en-US"/>
              <a:t>tùy </a:t>
            </a:r>
            <a:r>
              <a:rPr lang="en-US" smtClean="0"/>
              <a:t>chọn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99" y="4522973"/>
            <a:ext cx="76771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5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Developement</a:t>
            </a:r>
          </a:p>
          <a:p>
            <a:r>
              <a:rPr lang="en-US" smtClean="0"/>
              <a:t>Production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9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Angular.json có cấu hình fileReplacements  cho các môi trường tương ứng: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73598" y="3478306"/>
            <a:ext cx="64959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FFFF00"/>
                </a:solidFill>
              </a:rPr>
              <a:t>"configurations": {</a:t>
            </a:r>
          </a:p>
          <a:p>
            <a:r>
              <a:rPr lang="en-US" sz="2000">
                <a:solidFill>
                  <a:srgbClr val="FFFF00"/>
                </a:solidFill>
              </a:rPr>
              <a:t>  "production": {</a:t>
            </a:r>
          </a:p>
          <a:p>
            <a:r>
              <a:rPr lang="en-US" sz="2000">
                <a:solidFill>
                  <a:srgbClr val="FFFF00"/>
                </a:solidFill>
              </a:rPr>
              <a:t>    "fileReplacements": [</a:t>
            </a:r>
          </a:p>
          <a:p>
            <a:r>
              <a:rPr lang="en-US" sz="2000">
                <a:solidFill>
                  <a:srgbClr val="FFFF00"/>
                </a:solidFill>
              </a:rPr>
              <a:t>      {</a:t>
            </a:r>
          </a:p>
          <a:p>
            <a:r>
              <a:rPr lang="en-US" sz="2000">
                <a:solidFill>
                  <a:srgbClr val="FFFF00"/>
                </a:solidFill>
              </a:rPr>
              <a:t>        "replace": "src/environments/environment.ts",</a:t>
            </a:r>
          </a:p>
          <a:p>
            <a:r>
              <a:rPr lang="en-US" sz="2000">
                <a:solidFill>
                  <a:srgbClr val="FFFF00"/>
                </a:solidFill>
              </a:rPr>
              <a:t>        "with": "src/environments/environment.prod.ts"</a:t>
            </a:r>
          </a:p>
          <a:p>
            <a:r>
              <a:rPr lang="en-US" sz="2000">
                <a:solidFill>
                  <a:srgbClr val="FFFF00"/>
                </a:solidFill>
              </a:rPr>
              <a:t>      }</a:t>
            </a:r>
          </a:p>
          <a:p>
            <a:r>
              <a:rPr lang="en-US" sz="2000">
                <a:solidFill>
                  <a:srgbClr val="FFFF00"/>
                </a:solidFill>
              </a:rPr>
              <a:t>    ],</a:t>
            </a:r>
          </a:p>
          <a:p>
            <a:r>
              <a:rPr lang="en-US" sz="2000">
                <a:solidFill>
                  <a:srgbClr val="FFFF00"/>
                </a:solidFill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129113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ERM_Theme">
      <a:majorFont>
        <a:latin typeface="Tahoma"/>
        <a:ea typeface=""/>
        <a:cs typeface=""/>
      </a:majorFont>
      <a:minorFont>
        <a:latin typeface="Arial Unicode MS"/>
        <a:ea typeface=""/>
        <a:cs typeface="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748</TotalTime>
  <Words>317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 Unicode MS</vt:lpstr>
      <vt:lpstr>Arial</vt:lpstr>
      <vt:lpstr>Calibri</vt:lpstr>
      <vt:lpstr>MS Shell Dlg 2</vt:lpstr>
      <vt:lpstr>Tahoma</vt:lpstr>
      <vt:lpstr>Wingdings</vt:lpstr>
      <vt:lpstr>Wingdings 3</vt:lpstr>
      <vt:lpstr>Madison</vt:lpstr>
      <vt:lpstr> Angular –  Assets management</vt:lpstr>
      <vt:lpstr>Assets Management</vt:lpstr>
      <vt:lpstr>Project assets </vt:lpstr>
      <vt:lpstr>Project assets </vt:lpstr>
      <vt:lpstr>Global scripts</vt:lpstr>
      <vt:lpstr>Using global libraries</vt:lpstr>
      <vt:lpstr>Global styles</vt:lpstr>
      <vt:lpstr>Application Environments</vt:lpstr>
      <vt:lpstr>Application Environments</vt:lpstr>
      <vt:lpstr>Build Scripts</vt:lpstr>
      <vt:lpstr>Source Code</vt:lpstr>
      <vt:lpstr>References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CLI</dc:title>
  <dc:creator>Vu Nhu Bao</dc:creator>
  <cp:lastModifiedBy>Vu Nhu Bao</cp:lastModifiedBy>
  <cp:revision>165</cp:revision>
  <dcterms:created xsi:type="dcterms:W3CDTF">2019-01-18T02:20:21Z</dcterms:created>
  <dcterms:modified xsi:type="dcterms:W3CDTF">2019-03-02T17:45:14Z</dcterms:modified>
</cp:coreProperties>
</file>