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2545976"/>
            <a:ext cx="7440706" cy="3151582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/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 smtClean="0">
                <a:solidFill>
                  <a:srgbClr val="FFFF00"/>
                </a:solidFill>
              </a:rPr>
              <a:t>Angular – </a:t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Advanced Http Interceptor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Interceptor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432283" cy="4805884"/>
          </a:xfrm>
        </p:spPr>
        <p:txBody>
          <a:bodyPr/>
          <a:lstStyle/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angular.io/guide/http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https://angular.io/api/common/http/HttpInterceptor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://alligator.io/angular/httpclient-interceptors/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://scotch.io</a:t>
            </a:r>
            <a:r>
              <a:rPr lang="en-US">
                <a:solidFill>
                  <a:srgbClr val="FFFF00"/>
                </a:solidFill>
              </a:rPr>
              <a:t>/@</a:t>
            </a:r>
            <a:r>
              <a:rPr lang="en-US" smtClean="0">
                <a:solidFill>
                  <a:srgbClr val="FFFF00"/>
                </a:solidFill>
              </a:rPr>
              <a:t>vigneshsithirai/angular-6-7-http-client-interceptor-with-error-handling/</a:t>
            </a:r>
            <a:endParaRPr lang="en-US" smtClean="0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720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 Angular –  Advanced Http Interceptor</vt:lpstr>
      <vt:lpstr>Http Interceptor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148</cp:revision>
  <dcterms:created xsi:type="dcterms:W3CDTF">2019-01-18T02:20:21Z</dcterms:created>
  <dcterms:modified xsi:type="dcterms:W3CDTF">2019-03-02T17:48:39Z</dcterms:modified>
</cp:coreProperties>
</file>