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70" r:id="rId4"/>
    <p:sldId id="271" r:id="rId5"/>
    <p:sldId id="26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660"/>
  </p:normalViewPr>
  <p:slideViewPr>
    <p:cSldViewPr snapToGrid="0">
      <p:cViewPr varScale="1">
        <p:scale>
          <a:sx n="48" d="100"/>
          <a:sy n="48" d="100"/>
        </p:scale>
        <p:origin x="10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A0B2-88F1-430E-BA3A-2AAE21785401}" type="datetimeFigureOut">
              <a:rPr lang="en-US" smtClean="0"/>
              <a:t>16-Feb-19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39C62-8CE4-4F42-A762-96B2C4D8F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34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141" y="3095428"/>
            <a:ext cx="6522733" cy="2602130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1688448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16-Feb-19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93124" y="2848661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16-Feb-19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16-Feb-19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16-Feb-19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16-Feb-19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16-Feb-19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16-Feb-19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16-Feb-19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16-Feb-19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16-Feb-19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16-Feb-19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16-Feb-19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2" descr="https://30rf8d15s64u1fgz873k86d7-wpengine.netdna-ssl.com/wp-content/uploads/2014/09/nodejs1-300x250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173" y="5509116"/>
            <a:ext cx="1144944" cy="95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-11333" y="644305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92D050"/>
                </a:solidFill>
              </a:rPr>
              <a:t>Nodemy</a:t>
            </a:r>
            <a:endParaRPr lang="en-US" b="1">
              <a:solidFill>
                <a:srgbClr val="92D050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4206" y="3242238"/>
            <a:ext cx="7556134" cy="2602130"/>
          </a:xfrm>
        </p:spPr>
        <p:txBody>
          <a:bodyPr/>
          <a:lstStyle/>
          <a:p>
            <a:r>
              <a:rPr lang="en-US" smtClean="0">
                <a:solidFill>
                  <a:srgbClr val="FFFF00"/>
                </a:solidFill>
              </a:rPr>
              <a:t>Angular – </a:t>
            </a:r>
            <a:br>
              <a:rPr lang="en-US" smtClean="0">
                <a:solidFill>
                  <a:srgbClr val="FFFF00"/>
                </a:solidFill>
              </a:rPr>
            </a:br>
            <a:r>
              <a:rPr lang="en-US" smtClean="0">
                <a:solidFill>
                  <a:srgbClr val="FFFF00"/>
                </a:solidFill>
              </a:rPr>
              <a:t>Data &amp; Event Binding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One framework.</a:t>
            </a:r>
            <a:br>
              <a:rPr lang="en-US"/>
            </a:br>
            <a:r>
              <a:rPr lang="en-US" smtClean="0"/>
              <a:t>Web, Mobile </a:t>
            </a:r>
            <a:r>
              <a:rPr lang="en-US"/>
              <a:t>&amp; desktop</a:t>
            </a:r>
            <a:r>
              <a:rPr lang="en-US" smtClean="0"/>
              <a:t>.</a:t>
            </a:r>
            <a:endParaRPr lang="en-US"/>
          </a:p>
        </p:txBody>
      </p:sp>
      <p:pic>
        <p:nvPicPr>
          <p:cNvPr id="4" name="Picture 6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239" y="1294871"/>
            <a:ext cx="2545810" cy="254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92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One-way </a:t>
            </a:r>
            <a:r>
              <a:rPr lang="en-US"/>
              <a:t>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/>
              <a:t>Component có thể truyền vào data với </a:t>
            </a:r>
            <a:r>
              <a:rPr lang="en-US" sz="2400">
                <a:solidFill>
                  <a:srgbClr val="FFFF00"/>
                </a:solidFill>
              </a:rPr>
              <a:t>@Input </a:t>
            </a:r>
            <a:r>
              <a:rPr lang="en-US" sz="2400"/>
              <a:t>hoặc gửi event ra ngoài với </a:t>
            </a:r>
            <a:r>
              <a:rPr lang="en-US" sz="2400">
                <a:solidFill>
                  <a:srgbClr val="FFFF00"/>
                </a:solidFill>
              </a:rPr>
              <a:t>@</a:t>
            </a:r>
            <a:r>
              <a:rPr lang="en-US" sz="2400" smtClean="0">
                <a:solidFill>
                  <a:srgbClr val="FFFF00"/>
                </a:solidFill>
              </a:rPr>
              <a:t>Output</a:t>
            </a:r>
          </a:p>
          <a:p>
            <a:r>
              <a:rPr lang="en-US" sz="2400" smtClean="0"/>
              <a:t>Events: </a:t>
            </a:r>
          </a:p>
          <a:p>
            <a:pPr lvl="1"/>
            <a:r>
              <a:rPr lang="en-US" sz="2000" smtClean="0"/>
              <a:t>Bàn phím, </a:t>
            </a:r>
            <a:r>
              <a:rPr lang="en-US" sz="2000" smtClean="0"/>
              <a:t>Click chuột, di chuyển chuột, …</a:t>
            </a:r>
            <a:endParaRPr lang="en-US" sz="1600"/>
          </a:p>
          <a:p>
            <a:r>
              <a:rPr lang="en-US" sz="2400" smtClean="0"/>
              <a:t>Directives:</a:t>
            </a:r>
          </a:p>
          <a:p>
            <a:pPr lvl="1"/>
            <a:r>
              <a:rPr lang="en-US" sz="2000"/>
              <a:t>ngIf, ngFor</a:t>
            </a:r>
            <a:r>
              <a:rPr lang="en-US" sz="2000"/>
              <a:t>, </a:t>
            </a:r>
            <a:r>
              <a:rPr lang="en-US" sz="2000" smtClean="0"/>
              <a:t>ngSwitch, …</a:t>
            </a:r>
            <a:endParaRPr lang="en-US" sz="2000" smtClean="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7565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Two-way </a:t>
            </a:r>
            <a:r>
              <a:rPr lang="en-US" smtClean="0"/>
              <a:t>binding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0369" y="1885285"/>
            <a:ext cx="7796540" cy="3997828"/>
          </a:xfrm>
        </p:spPr>
        <p:txBody>
          <a:bodyPr/>
          <a:lstStyle/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/>
          </a:p>
        </p:txBody>
      </p:sp>
      <p:pic>
        <p:nvPicPr>
          <p:cNvPr id="1028" name="Picture 4" descr="https://www.infragistics.com/community/cfs-filesystemfile/__key/CommunityServer.Blogs.Components.WeblogFiles/dhananjay_5F00_kumar.twowaydatabinding/5076.img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473" y="2261803"/>
            <a:ext cx="8763000" cy="384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85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Two-way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hahoangv.files.wordpress.com/2016/05/databinding_1.png?w=816&amp;h=99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599" y="2052116"/>
            <a:ext cx="7772400" cy="376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91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13740" indent="-571500">
              <a:lnSpc>
                <a:spcPct val="100000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00"/>
                </a:solidFill>
              </a:rPr>
              <a:t>https</a:t>
            </a:r>
            <a:r>
              <a:rPr lang="en-US" smtClean="0">
                <a:solidFill>
                  <a:srgbClr val="FFFF00"/>
                </a:solidFill>
              </a:rPr>
              <a:t>://angular.io/docs</a:t>
            </a:r>
            <a:endParaRPr lang="en-US">
              <a:solidFill>
                <a:srgbClr val="FFFF00"/>
              </a:solidFill>
            </a:endParaRPr>
          </a:p>
          <a:p>
            <a:pPr marL="713740" indent="-571500">
              <a:lnSpc>
                <a:spcPct val="100000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00"/>
                </a:solidFill>
              </a:rPr>
              <a:t>https://</a:t>
            </a:r>
            <a:r>
              <a:rPr lang="en-US" smtClean="0">
                <a:solidFill>
                  <a:srgbClr val="FFFF00"/>
                </a:solidFill>
              </a:rPr>
              <a:t>github.com/angular/angular-cli/wiki</a:t>
            </a:r>
            <a:endParaRPr lang="en-US" spc="9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78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ERM_Theme">
      <a:majorFont>
        <a:latin typeface="Tahoma"/>
        <a:ea typeface=""/>
        <a:cs typeface=""/>
      </a:majorFont>
      <a:minorFont>
        <a:latin typeface="Arial Unicode MS"/>
        <a:ea typeface=""/>
        <a:cs typeface="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696</TotalTime>
  <Words>57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 Unicode MS</vt:lpstr>
      <vt:lpstr>Arial</vt:lpstr>
      <vt:lpstr>Calibri</vt:lpstr>
      <vt:lpstr>MS Shell Dlg 2</vt:lpstr>
      <vt:lpstr>Tahoma</vt:lpstr>
      <vt:lpstr>Wingdings</vt:lpstr>
      <vt:lpstr>Wingdings 3</vt:lpstr>
      <vt:lpstr>Madison</vt:lpstr>
      <vt:lpstr>Angular –  Data &amp; Event Binding</vt:lpstr>
      <vt:lpstr>One-way binding</vt:lpstr>
      <vt:lpstr>Two-way binding</vt:lpstr>
      <vt:lpstr>Two-way binding</vt:lpstr>
      <vt:lpstr>References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CLI</dc:title>
  <dc:creator>Vu Nhu Bao</dc:creator>
  <cp:lastModifiedBy>Vu Nhu Bao</cp:lastModifiedBy>
  <cp:revision>105</cp:revision>
  <dcterms:created xsi:type="dcterms:W3CDTF">2019-01-18T02:20:21Z</dcterms:created>
  <dcterms:modified xsi:type="dcterms:W3CDTF">2019-02-16T16:49:01Z</dcterms:modified>
</cp:coreProperties>
</file>