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3095428"/>
            <a:ext cx="7637929" cy="260213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Angular -</a:t>
            </a:r>
            <a:br>
              <a:rPr lang="en-US" smtClean="0">
                <a:solidFill>
                  <a:srgbClr val="FFFF00"/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Forms &amp; Server Communication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 được sử dụng để thu nhập các thông tin từ người dùng?</a:t>
            </a:r>
          </a:p>
          <a:p>
            <a:r>
              <a:rPr lang="en-US" smtClean="0"/>
              <a:t>Angular cung ứng 2 cách tiếp cận khác nhau để xử lý dữ liệu nhập của người dùng</a:t>
            </a:r>
          </a:p>
          <a:p>
            <a:pPr lvl="1"/>
            <a:r>
              <a:rPr lang="en-US"/>
              <a:t>Reactive </a:t>
            </a:r>
            <a:r>
              <a:rPr lang="en-US" smtClean="0"/>
              <a:t>forms</a:t>
            </a:r>
          </a:p>
          <a:p>
            <a:pPr lvl="1"/>
            <a:r>
              <a:rPr lang="en-US"/>
              <a:t>Template-driven forms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</a:t>
            </a:r>
            <a:r>
              <a:rPr lang="vi-VN" smtClean="0"/>
              <a:t>ịnh </a:t>
            </a:r>
            <a:r>
              <a:rPr lang="vi-VN"/>
              <a:t>nghĩa, thao tác với các thành phần trên form sẽ được định nghĩa trên </a:t>
            </a:r>
            <a:r>
              <a:rPr lang="vi-VN"/>
              <a:t>file </a:t>
            </a:r>
            <a:r>
              <a:rPr lang="vi-VN" smtClean="0"/>
              <a:t>Template (file HTML) của Angular Component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://angular.io/docs</a:t>
            </a:r>
            <a:endParaRPr lang="en-US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>
                <a:solidFill>
                  <a:srgbClr val="FFFF00"/>
                </a:solidFill>
              </a:rPr>
              <a:t>tc39.github.io/proposal-observable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https</a:t>
            </a:r>
            <a:r>
              <a:rPr lang="en-US" spc="90">
                <a:solidFill>
                  <a:srgbClr val="FFFF00"/>
                </a:solidFill>
              </a:rPr>
              <a:t>://</a:t>
            </a:r>
            <a:r>
              <a:rPr lang="en-US" spc="90" smtClean="0">
                <a:solidFill>
                  <a:srgbClr val="FFFF00"/>
                </a:solidFill>
              </a:rPr>
              <a:t>scotch.io/tutorials/angular-2-http-requests-with-observables</a:t>
            </a:r>
          </a:p>
        </p:txBody>
      </p:sp>
    </p:spTree>
    <p:extLst>
      <p:ext uri="{BB962C8B-B14F-4D97-AF65-F5344CB8AC3E}">
        <p14:creationId xmlns:p14="http://schemas.microsoft.com/office/powerpoint/2010/main" val="30874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646</TotalTime>
  <Words>82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Angular - Forms &amp; Server Communication</vt:lpstr>
      <vt:lpstr>Application Forms</vt:lpstr>
      <vt:lpstr>Template-driven forms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113</cp:revision>
  <dcterms:created xsi:type="dcterms:W3CDTF">2019-01-18T02:20:21Z</dcterms:created>
  <dcterms:modified xsi:type="dcterms:W3CDTF">2019-02-16T17:13:48Z</dcterms:modified>
</cp:coreProperties>
</file>