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66" r:id="rId4"/>
    <p:sldId id="267" r:id="rId5"/>
    <p:sldId id="268" r:id="rId6"/>
    <p:sldId id="263" r:id="rId7"/>
    <p:sldId id="270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2857" autoAdjust="0"/>
  </p:normalViewPr>
  <p:slideViewPr>
    <p:cSldViewPr snapToGrid="0">
      <p:cViewPr varScale="1">
        <p:scale>
          <a:sx n="54" d="100"/>
          <a:sy n="54" d="100"/>
        </p:scale>
        <p:origin x="8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A0B2-88F1-430E-BA3A-2AAE21785401}" type="datetimeFigureOut">
              <a:rPr lang="en-US" smtClean="0"/>
              <a:t>17-Mar-19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39C62-8CE4-4F42-A762-96B2C4D8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3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141" y="3095428"/>
            <a:ext cx="6522733" cy="2602130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1688448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17-Mar-19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17-Mar-19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17-Mar-19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17-Mar-19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17-Mar-19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17-Mar-19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17-Mar-19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17-Mar-19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17-Mar-19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17-Mar-19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17-Mar-19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17-Mar-19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2" descr="https://30rf8d15s64u1fgz873k86d7-wpengine.netdna-ssl.com/wp-content/uploads/2014/09/nodejs1-300x250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173" y="5509116"/>
            <a:ext cx="1144944" cy="95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-11333" y="644305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92D050"/>
                </a:solidFill>
              </a:rPr>
              <a:t>Nodemy</a:t>
            </a:r>
            <a:endParaRPr lang="en-US" b="1">
              <a:solidFill>
                <a:srgbClr val="92D050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knexjs.org/#Installation-pool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9534" y="3639670"/>
            <a:ext cx="7568654" cy="2057887"/>
          </a:xfrm>
        </p:spPr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Database vs Knex.js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JavaScript Runtime </a:t>
            </a:r>
          </a:p>
          <a:p>
            <a:r>
              <a:rPr lang="en-US"/>
              <a:t>On Server Side</a:t>
            </a:r>
          </a:p>
        </p:txBody>
      </p:sp>
      <p:pic>
        <p:nvPicPr>
          <p:cNvPr id="6" name="Picture 8" descr="https://seeklogo.com/images/N/nodejs-logo-FBE122E377-seeklogo.c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207" y="553654"/>
            <a:ext cx="2253706" cy="254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9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Database integration</a:t>
            </a:r>
            <a:br>
              <a:rPr lang="en-US"/>
            </a:b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Cassandra</a:t>
            </a:r>
          </a:p>
          <a:p>
            <a:r>
              <a:rPr lang="en-US"/>
              <a:t>Couchbase</a:t>
            </a:r>
          </a:p>
          <a:p>
            <a:r>
              <a:rPr lang="en-US"/>
              <a:t>CouchDB</a:t>
            </a:r>
          </a:p>
          <a:p>
            <a:r>
              <a:rPr lang="en-US"/>
              <a:t>LevelDB</a:t>
            </a:r>
          </a:p>
          <a:p>
            <a:r>
              <a:rPr lang="en-US"/>
              <a:t>MySQL</a:t>
            </a:r>
          </a:p>
          <a:p>
            <a:r>
              <a:rPr lang="en-US"/>
              <a:t>MongoDB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Oracle</a:t>
            </a:r>
            <a:endParaRPr lang="en-US"/>
          </a:p>
          <a:p>
            <a:r>
              <a:rPr lang="en-US"/>
              <a:t>PostgreSQL</a:t>
            </a:r>
          </a:p>
          <a:p>
            <a:r>
              <a:rPr lang="en-US"/>
              <a:t>Redis</a:t>
            </a:r>
          </a:p>
          <a:p>
            <a:r>
              <a:rPr lang="en-US"/>
              <a:t>SQL Server</a:t>
            </a:r>
          </a:p>
          <a:p>
            <a:r>
              <a:rPr lang="en-US"/>
              <a:t>SQLite</a:t>
            </a:r>
          </a:p>
          <a:p>
            <a:r>
              <a:rPr lang="en-US"/>
              <a:t>ElasticSearch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7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Application Architecture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cdn-images-1.medium.com/max/1600/1*ZNiW5-rDzOSDrH3YImtQ2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417" y="0"/>
            <a:ext cx="71323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MySQL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Module</a:t>
            </a:r>
            <a:r>
              <a:rPr lang="en-US"/>
              <a:t>: </a:t>
            </a:r>
            <a:r>
              <a:rPr lang="en-US">
                <a:solidFill>
                  <a:srgbClr val="FFFF00"/>
                </a:solidFill>
              </a:rPr>
              <a:t>mysql</a:t>
            </a:r>
          </a:p>
          <a:p>
            <a:r>
              <a:rPr lang="en-US" b="1"/>
              <a:t>Installation: </a:t>
            </a:r>
            <a:r>
              <a:rPr lang="en-US">
                <a:solidFill>
                  <a:srgbClr val="FFFF00"/>
                </a:solidFill>
              </a:rPr>
              <a:t>npm </a:t>
            </a:r>
            <a:r>
              <a:rPr lang="en-US">
                <a:solidFill>
                  <a:srgbClr val="FFFF00"/>
                </a:solidFill>
              </a:rPr>
              <a:t>install </a:t>
            </a:r>
            <a:r>
              <a:rPr lang="en-US" smtClean="0">
                <a:solidFill>
                  <a:srgbClr val="FFFF00"/>
                </a:solidFill>
              </a:rPr>
              <a:t>mysql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0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- </a:t>
            </a:r>
            <a:r>
              <a:rPr lang="en-US"/>
              <a:t>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873" y="2052116"/>
            <a:ext cx="76962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1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7082" y="808056"/>
            <a:ext cx="8813057" cy="1077229"/>
          </a:xfrm>
        </p:spPr>
        <p:txBody>
          <a:bodyPr>
            <a:normAutofit fontScale="90000"/>
          </a:bodyPr>
          <a:lstStyle/>
          <a:p>
            <a:r>
              <a:rPr lang="en-US"/>
              <a:t>Knex.js - A SQL Query Builder for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2282" y="2330824"/>
            <a:ext cx="9117857" cy="3028678"/>
          </a:xfrm>
        </p:spPr>
        <p:txBody>
          <a:bodyPr/>
          <a:lstStyle/>
          <a:p>
            <a:r>
              <a:rPr lang="en-US" b="1"/>
              <a:t>Knex.js</a:t>
            </a:r>
            <a:r>
              <a:rPr lang="en-US"/>
              <a:t> is a "batteries included" SQL query builder for </a:t>
            </a:r>
            <a:r>
              <a:rPr lang="en-US" b="1"/>
              <a:t>Postgres</a:t>
            </a:r>
            <a:r>
              <a:rPr lang="en-US"/>
              <a:t>, </a:t>
            </a:r>
            <a:r>
              <a:rPr lang="en-US" b="1"/>
              <a:t>MSSQL</a:t>
            </a:r>
            <a:r>
              <a:rPr lang="en-US"/>
              <a:t>, </a:t>
            </a:r>
            <a:r>
              <a:rPr lang="en-US" b="1"/>
              <a:t>MySQL</a:t>
            </a:r>
            <a:r>
              <a:rPr lang="en-US"/>
              <a:t>, </a:t>
            </a:r>
            <a:r>
              <a:rPr lang="en-US" b="1"/>
              <a:t>MariaDB</a:t>
            </a:r>
            <a:r>
              <a:rPr lang="en-US"/>
              <a:t>, </a:t>
            </a:r>
            <a:r>
              <a:rPr lang="en-US" b="1"/>
              <a:t>SQLite3</a:t>
            </a:r>
            <a:r>
              <a:rPr lang="en-US"/>
              <a:t>, </a:t>
            </a:r>
            <a:r>
              <a:rPr lang="en-US" b="1"/>
              <a:t>Oracle</a:t>
            </a:r>
            <a:r>
              <a:rPr lang="en-US"/>
              <a:t>, and </a:t>
            </a:r>
            <a:r>
              <a:rPr lang="en-US" b="1"/>
              <a:t>Amazon Redshift</a:t>
            </a:r>
            <a:r>
              <a:rPr lang="en-US"/>
              <a:t> designed to be flexible, portable, and fun </a:t>
            </a:r>
            <a:r>
              <a:rPr lang="en-US"/>
              <a:t>to </a:t>
            </a:r>
            <a:r>
              <a:rPr lang="en-US" smtClean="0"/>
              <a:t>use</a:t>
            </a:r>
          </a:p>
        </p:txBody>
      </p:sp>
      <p:pic>
        <p:nvPicPr>
          <p:cNvPr id="4098" name="Picture 2" descr="Knex.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988" y="5359502"/>
            <a:ext cx="3898900" cy="139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07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7082" y="808056"/>
            <a:ext cx="8813057" cy="1077229"/>
          </a:xfrm>
        </p:spPr>
        <p:txBody>
          <a:bodyPr>
            <a:normAutofit fontScale="90000"/>
          </a:bodyPr>
          <a:lstStyle/>
          <a:p>
            <a:r>
              <a:rPr lang="en-US"/>
              <a:t>Knex.js - A SQL Query Builder for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2282" y="2187388"/>
            <a:ext cx="9117857" cy="4464424"/>
          </a:xfrm>
        </p:spPr>
        <p:txBody>
          <a:bodyPr/>
          <a:lstStyle/>
          <a:p>
            <a:r>
              <a:rPr lang="en-US" smtClean="0"/>
              <a:t>Cleaner </a:t>
            </a:r>
            <a:r>
              <a:rPr lang="en-US"/>
              <a:t>async </a:t>
            </a:r>
            <a:r>
              <a:rPr lang="en-US"/>
              <a:t>flow </a:t>
            </a:r>
            <a:r>
              <a:rPr lang="en-US"/>
              <a:t>control with callbacks as well as </a:t>
            </a:r>
            <a:r>
              <a:rPr lang="en-US"/>
              <a:t>a </a:t>
            </a:r>
            <a:r>
              <a:rPr lang="en-US" smtClean="0"/>
              <a:t>promise style</a:t>
            </a:r>
          </a:p>
          <a:p>
            <a:r>
              <a:rPr lang="en-US" smtClean="0"/>
              <a:t>Full </a:t>
            </a:r>
            <a:r>
              <a:rPr lang="en-US"/>
              <a:t>featured query and </a:t>
            </a:r>
            <a:r>
              <a:rPr lang="en-US"/>
              <a:t>schema </a:t>
            </a:r>
            <a:r>
              <a:rPr lang="en-US" smtClean="0"/>
              <a:t>builders</a:t>
            </a:r>
          </a:p>
          <a:p>
            <a:r>
              <a:rPr lang="en-US" smtClean="0"/>
              <a:t>Transaction </a:t>
            </a:r>
            <a:r>
              <a:rPr lang="en-US"/>
              <a:t>support (with </a:t>
            </a:r>
            <a:r>
              <a:rPr lang="en-US"/>
              <a:t>savepoints</a:t>
            </a:r>
            <a:r>
              <a:rPr lang="en-US" smtClean="0"/>
              <a:t>)</a:t>
            </a:r>
          </a:p>
          <a:p>
            <a:r>
              <a:rPr lang="en-US" smtClean="0"/>
              <a:t>Connection</a:t>
            </a:r>
            <a:r>
              <a:rPr lang="en-US"/>
              <a:t> </a:t>
            </a:r>
            <a:r>
              <a:rPr lang="en-US">
                <a:hlinkClick r:id="rId2"/>
              </a:rPr>
              <a:t>pooling</a:t>
            </a:r>
            <a:r>
              <a:rPr lang="en-US"/>
              <a:t> and standardized responses between different query clients </a:t>
            </a:r>
            <a:r>
              <a:rPr lang="en-US"/>
              <a:t>and </a:t>
            </a:r>
            <a:r>
              <a:rPr lang="en-US" smtClean="0"/>
              <a:t>dialects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9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</a:t>
            </a:r>
            <a:r>
              <a:rPr lang="en-US"/>
              <a:t>://</a:t>
            </a:r>
            <a:r>
              <a:rPr lang="en-US" smtClean="0"/>
              <a:t>expressjs.com/en/guide/database-integration.html</a:t>
            </a:r>
          </a:p>
          <a:p>
            <a:r>
              <a:rPr lang="en-US"/>
              <a:t>https://knexjs.org/</a:t>
            </a:r>
          </a:p>
        </p:txBody>
      </p:sp>
    </p:spTree>
    <p:extLst>
      <p:ext uri="{BB962C8B-B14F-4D97-AF65-F5344CB8AC3E}">
        <p14:creationId xmlns:p14="http://schemas.microsoft.com/office/powerpoint/2010/main" val="323214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ERM_Theme">
      <a:majorFont>
        <a:latin typeface="Tahoma"/>
        <a:ea typeface=""/>
        <a:cs typeface=""/>
      </a:majorFont>
      <a:minorFont>
        <a:latin typeface="Arial Unicode MS"/>
        <a:ea typeface=""/>
        <a:cs typeface="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865</TotalTime>
  <Words>81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 Unicode MS</vt:lpstr>
      <vt:lpstr>Arial</vt:lpstr>
      <vt:lpstr>Calibri</vt:lpstr>
      <vt:lpstr>MS Shell Dlg 2</vt:lpstr>
      <vt:lpstr>Tahoma</vt:lpstr>
      <vt:lpstr>Wingdings</vt:lpstr>
      <vt:lpstr>Wingdings 3</vt:lpstr>
      <vt:lpstr>Madison</vt:lpstr>
      <vt:lpstr>Database vs Knex.js</vt:lpstr>
      <vt:lpstr>Database integration </vt:lpstr>
      <vt:lpstr>Application Architecture</vt:lpstr>
      <vt:lpstr>MySQL</vt:lpstr>
      <vt:lpstr>Example - MySQL</vt:lpstr>
      <vt:lpstr>Knex.js - A SQL Query Builder for Javascript</vt:lpstr>
      <vt:lpstr>Knex.js - A SQL Query Builder for Javascript</vt:lpstr>
      <vt:lpstr>References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CLI</dc:title>
  <dc:creator>Vu Nhu Bao</dc:creator>
  <cp:lastModifiedBy>Vu Nhu Bao</cp:lastModifiedBy>
  <cp:revision>172</cp:revision>
  <dcterms:created xsi:type="dcterms:W3CDTF">2019-01-18T02:20:21Z</dcterms:created>
  <dcterms:modified xsi:type="dcterms:W3CDTF">2019-03-17T01:07:50Z</dcterms:modified>
</cp:coreProperties>
</file>