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3" r:id="rId6"/>
    <p:sldId id="260" r:id="rId7"/>
    <p:sldId id="262" r:id="rId8"/>
    <p:sldId id="261" r:id="rId9"/>
    <p:sldId id="264" r:id="rId10"/>
    <p:sldId id="266" r:id="rId11"/>
    <p:sldId id="267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A0B2-88F1-430E-BA3A-2AAE21785401}" type="datetimeFigureOut">
              <a:rPr lang="en-US" smtClean="0"/>
              <a:t>19-Jan-19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39C62-8CE4-4F42-A762-96B2C4D8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Tham khảo:</a:t>
            </a:r>
            <a:r>
              <a:rPr lang="en-US" baseline="0" smtClean="0"/>
              <a:t> https://github.com/angular/angular-cli/wiki/generate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39C62-8CE4-4F42-A762-96B2C4D8FB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67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Tham khảo:</a:t>
            </a:r>
            <a:r>
              <a:rPr lang="en-US" baseline="0" smtClean="0"/>
              <a:t> https://github.com/angular/angular-cli/wiki/generate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39C62-8CE4-4F42-A762-96B2C4D8FB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54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41" y="3095428"/>
            <a:ext cx="6522733" cy="2602130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1688448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19-Jan-19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93124" y="2848661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19-Jan-19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19-Jan-19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19-Jan-19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19-Jan-19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19-Jan-19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19-Jan-19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19-Jan-19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19-Jan-19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19-Jan-19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19-Jan-19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19-Jan-19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2" descr="https://30rf8d15s64u1fgz873k86d7-wpengine.netdna-ssl.com/wp-content/uploads/2014/09/nodejs1-300x250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690" y="5791290"/>
            <a:ext cx="1144944" cy="95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Angular CLI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A command line interface for </a:t>
            </a:r>
            <a:r>
              <a:rPr lang="en-US" smtClean="0"/>
              <a:t>Angular</a:t>
            </a:r>
            <a:endParaRPr lang="en-US"/>
          </a:p>
        </p:txBody>
      </p:sp>
      <p:pic>
        <p:nvPicPr>
          <p:cNvPr id="4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18" y="1850683"/>
            <a:ext cx="2545810" cy="254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9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 build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Biên dịch ứng dụng, nén và đóng gói mã nguồn</a:t>
            </a:r>
          </a:p>
          <a:p>
            <a:r>
              <a:rPr lang="en-US" smtClean="0"/>
              <a:t>Các tác tử, tài nguyên sẽ được lưu vào thư mục /dist/</a:t>
            </a:r>
          </a:p>
          <a:p>
            <a:r>
              <a:rPr lang="en-US" smtClean="0"/>
              <a:t>Tài nguyên trong CSS, như images, fonts sẽ được nhúng inline nếu size &lt; 10Kb.</a:t>
            </a:r>
          </a:p>
          <a:p>
            <a:r>
              <a:rPr lang="en-US"/>
              <a:t>Ex: ng build/serve/e2e </a:t>
            </a:r>
            <a:r>
              <a:rPr lang="en-US">
                <a:solidFill>
                  <a:srgbClr val="FFFF00"/>
                </a:solidFill>
              </a:rPr>
              <a:t>--base-href</a:t>
            </a:r>
            <a:r>
              <a:rPr lang="en-US"/>
              <a:t> /myUrl/</a:t>
            </a:r>
          </a:p>
        </p:txBody>
      </p:sp>
    </p:spTree>
    <p:extLst>
      <p:ext uri="{BB962C8B-B14F-4D97-AF65-F5344CB8AC3E}">
        <p14:creationId xmlns:p14="http://schemas.microsoft.com/office/powerpoint/2010/main" val="276224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 build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ES2015 </a:t>
            </a:r>
            <a:r>
              <a:rPr lang="en-US" smtClean="0"/>
              <a:t>support:</a:t>
            </a:r>
          </a:p>
          <a:p>
            <a:pPr lvl="1"/>
            <a:r>
              <a:rPr lang="en-US"/>
              <a:t>Cấu hình trong: .</a:t>
            </a:r>
            <a:r>
              <a:rPr lang="en-US">
                <a:solidFill>
                  <a:srgbClr val="FFFF00"/>
                </a:solidFill>
              </a:rPr>
              <a:t>/tsconfig.json</a:t>
            </a:r>
          </a:p>
          <a:p>
            <a:pPr lvl="1"/>
            <a:r>
              <a:rPr lang="en-US" smtClean="0"/>
              <a:t>Nếu </a:t>
            </a:r>
            <a:r>
              <a:rPr lang="en-US" smtClean="0"/>
              <a:t>target là ES2015, phải sử dụng mode –aot thay vì mặc định JIT</a:t>
            </a:r>
          </a:p>
          <a:p>
            <a:pPr lvl="1"/>
            <a:endParaRPr lang="en-US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5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Test, Lint, </a:t>
            </a:r>
            <a:r>
              <a:rPr lang="en-US" smtClean="0"/>
              <a:t>Format &amp; Other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ng test</a:t>
            </a:r>
            <a:r>
              <a:rPr lang="en-US"/>
              <a:t>: Đảm bảo mã nguồn được kiểm thử ngay trong quá trình phát triển</a:t>
            </a:r>
          </a:p>
          <a:p>
            <a:r>
              <a:rPr lang="en-US" smtClean="0">
                <a:solidFill>
                  <a:srgbClr val="FFFF00"/>
                </a:solidFill>
              </a:rPr>
              <a:t>ng e2e</a:t>
            </a:r>
            <a:r>
              <a:rPr lang="en-US" smtClean="0"/>
              <a:t>: Start ứng dụng và chạy kịch bản test</a:t>
            </a:r>
          </a:p>
          <a:p>
            <a:r>
              <a:rPr lang="en-US" b="1">
                <a:solidFill>
                  <a:srgbClr val="FFFF00"/>
                </a:solidFill>
              </a:rPr>
              <a:t>ng lint</a:t>
            </a:r>
            <a:r>
              <a:rPr lang="en-US" b="1"/>
              <a:t>:</a:t>
            </a:r>
            <a:r>
              <a:rPr lang="en-US"/>
              <a:t> Đảm mã nguồn sạch, tuân theo chuẩn quy định của dự án (sử dụng tslint)</a:t>
            </a:r>
          </a:p>
          <a:p>
            <a:r>
              <a:rPr lang="en-US" smtClean="0">
                <a:solidFill>
                  <a:srgbClr val="FFFF00"/>
                </a:solidFill>
              </a:rPr>
              <a:t>ng update</a:t>
            </a:r>
            <a:r>
              <a:rPr lang="en-US" smtClean="0"/>
              <a:t>: Cập nhật ứng dụng lên phiên bản mới nhất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1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Test, Lint, </a:t>
            </a:r>
            <a:r>
              <a:rPr lang="en-US" smtClean="0"/>
              <a:t>Format &amp; Other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ng doc [search term]</a:t>
            </a:r>
            <a:r>
              <a:rPr lang="en-US" smtClean="0"/>
              <a:t>: Mở tài liệu đặc tả API của Angular</a:t>
            </a:r>
          </a:p>
          <a:p>
            <a:r>
              <a:rPr lang="en-US" smtClean="0">
                <a:solidFill>
                  <a:srgbClr val="FFFF00"/>
                </a:solidFill>
              </a:rPr>
              <a:t>ng xi18n</a:t>
            </a:r>
            <a:r>
              <a:rPr lang="en-US" smtClean="0"/>
              <a:t>: Trích xuất các thông điệp định nghĩa trong template</a:t>
            </a:r>
          </a:p>
          <a:p>
            <a:r>
              <a:rPr lang="en-US" smtClean="0">
                <a:solidFill>
                  <a:srgbClr val="FFFF00"/>
                </a:solidFill>
              </a:rPr>
              <a:t>ng config</a:t>
            </a:r>
            <a:r>
              <a:rPr lang="en-US" b="1" smtClean="0"/>
              <a:t>:</a:t>
            </a:r>
            <a:r>
              <a:rPr lang="en-US" smtClean="0"/>
              <a:t> Get/set các giá trị cấu hình</a:t>
            </a:r>
          </a:p>
        </p:txBody>
      </p:sp>
    </p:spTree>
    <p:extLst>
      <p:ext uri="{BB962C8B-B14F-4D97-AF65-F5344CB8AC3E}">
        <p14:creationId xmlns:p14="http://schemas.microsoft.com/office/powerpoint/2010/main" val="123321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00"/>
                </a:solidFill>
              </a:rPr>
              <a:t>https</a:t>
            </a:r>
            <a:r>
              <a:rPr lang="en-US" smtClean="0">
                <a:solidFill>
                  <a:srgbClr val="FFFF00"/>
                </a:solidFill>
              </a:rPr>
              <a:t>://cli.angular.io</a:t>
            </a:r>
            <a:endParaRPr lang="en-US">
              <a:solidFill>
                <a:srgbClr val="FFFF00"/>
              </a:solidFill>
            </a:endParaRPr>
          </a:p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00"/>
                </a:solidFill>
              </a:rPr>
              <a:t>https</a:t>
            </a:r>
            <a:r>
              <a:rPr lang="en-US">
                <a:solidFill>
                  <a:srgbClr val="FFFF00"/>
                </a:solidFill>
              </a:rPr>
              <a:t>://</a:t>
            </a:r>
            <a:r>
              <a:rPr lang="en-US" smtClean="0">
                <a:solidFill>
                  <a:srgbClr val="FFFF00"/>
                </a:solidFill>
              </a:rPr>
              <a:t>github.com/angular/angular-cli/wiki</a:t>
            </a:r>
            <a:endParaRPr lang="en-US" spc="9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789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quan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smtClean="0"/>
              <a:t>Một công cụ hỗ trợ thiết lập môi trường và khởi tạo khung dự án</a:t>
            </a:r>
          </a:p>
          <a:p>
            <a:r>
              <a:rPr lang="en-US" sz="2400"/>
              <a:t>Lệnh khởi tạo nhanh các thành phần của dự án: </a:t>
            </a:r>
            <a:r>
              <a:rPr lang="en-US" sz="2400" smtClean="0"/>
              <a:t>component, pipe, serive, directive, data, …</a:t>
            </a:r>
          </a:p>
          <a:p>
            <a:r>
              <a:rPr lang="en-US" sz="2400" smtClean="0"/>
              <a:t>Sẵn cấu hình các tools, testing framework: webpack, </a:t>
            </a:r>
            <a:r>
              <a:rPr lang="en-US" sz="2400"/>
              <a:t>karma, jasmine và </a:t>
            </a:r>
            <a:r>
              <a:rPr lang="en-US" sz="2400" smtClean="0"/>
              <a:t>e2e, …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7565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quan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/>
              <a:t>Hỗ trợ quản lý file dự án bằng </a:t>
            </a:r>
            <a:r>
              <a:rPr lang="en-US" sz="2400" smtClean="0"/>
              <a:t>angular.json</a:t>
            </a:r>
            <a:endParaRPr lang="en-US" sz="2400"/>
          </a:p>
          <a:p>
            <a:r>
              <a:rPr lang="en-US" sz="2400"/>
              <a:t>Thiết lập chế độ build production mode, config api </a:t>
            </a:r>
            <a:r>
              <a:rPr lang="en-US" sz="2400" smtClean="0"/>
              <a:t>enpoint</a:t>
            </a:r>
          </a:p>
          <a:p>
            <a:r>
              <a:rPr lang="en-US" sz="2400"/>
              <a:t>Installation: </a:t>
            </a:r>
            <a:r>
              <a:rPr lang="en-US" sz="2400" b="1"/>
              <a:t>npm </a:t>
            </a:r>
            <a:r>
              <a:rPr lang="en-US" sz="2400" b="1" smtClean="0"/>
              <a:t>install -g </a:t>
            </a:r>
            <a:r>
              <a:rPr lang="en-US" sz="2400" b="1"/>
              <a:t>@</a:t>
            </a:r>
            <a:r>
              <a:rPr lang="en-US" sz="2400" b="1" smtClean="0"/>
              <a:t>angular/cli</a:t>
            </a:r>
            <a:endParaRPr lang="en-US" sz="2400" b="1"/>
          </a:p>
          <a:p>
            <a:r>
              <a:rPr lang="en-US" sz="2400" smtClean="0"/>
              <a:t>Ref: </a:t>
            </a:r>
            <a:r>
              <a:rPr lang="en-US" sz="2400">
                <a:solidFill>
                  <a:srgbClr val="FFFF00"/>
                </a:solidFill>
              </a:rPr>
              <a:t>https://</a:t>
            </a:r>
            <a:r>
              <a:rPr lang="en-US" sz="2400" smtClean="0">
                <a:solidFill>
                  <a:srgbClr val="FFFF00"/>
                </a:solidFill>
              </a:rPr>
              <a:t>github.com/angular/angular-cli/wiki</a:t>
            </a:r>
            <a:endParaRPr lang="en-US" sz="2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00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 new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8" y="2052116"/>
            <a:ext cx="8382081" cy="3997828"/>
          </a:xfrm>
        </p:spPr>
        <p:txBody>
          <a:bodyPr/>
          <a:lstStyle/>
          <a:p>
            <a:r>
              <a:rPr lang="en-US" smtClean="0"/>
              <a:t>Khởi tạo 1 khung dự án, start là chạy ngay</a:t>
            </a:r>
          </a:p>
          <a:p>
            <a:r>
              <a:rPr lang="en-US" smtClean="0"/>
              <a:t>Tuân thủ các thực nghiệm tốt nhất `best practices`</a:t>
            </a:r>
          </a:p>
          <a:p>
            <a:r>
              <a:rPr lang="en-US" smtClean="0"/>
              <a:t>Ex: </a:t>
            </a:r>
            <a:r>
              <a:rPr lang="en-US" smtClean="0">
                <a:solidFill>
                  <a:srgbClr val="FFFF00"/>
                </a:solidFill>
              </a:rPr>
              <a:t>ng new </a:t>
            </a:r>
            <a:r>
              <a:rPr lang="en-US">
                <a:solidFill>
                  <a:srgbClr val="FFFF00"/>
                </a:solidFill>
              </a:rPr>
              <a:t>example </a:t>
            </a:r>
            <a:r>
              <a:rPr lang="en-US" smtClean="0">
                <a:solidFill>
                  <a:srgbClr val="FFFF00"/>
                </a:solidFill>
              </a:rPr>
              <a:t>--skip-install --routing --scss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74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 new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Dry-run (-d)</a:t>
            </a:r>
          </a:p>
          <a:p>
            <a:r>
              <a:rPr lang="en-US" smtClean="0"/>
              <a:t>Force (-f)</a:t>
            </a:r>
          </a:p>
          <a:p>
            <a:r>
              <a:rPr lang="en-US" smtClean="0"/>
              <a:t>Verbose (-v)</a:t>
            </a:r>
          </a:p>
          <a:p>
            <a:r>
              <a:rPr lang="en-US" smtClean="0"/>
              <a:t>Collection (-c)</a:t>
            </a:r>
          </a:p>
          <a:p>
            <a:r>
              <a:rPr lang="en-US" smtClean="0"/>
              <a:t>Inline-style (-s)</a:t>
            </a:r>
          </a:p>
          <a:p>
            <a:r>
              <a:rPr lang="en-US" smtClean="0"/>
              <a:t>Inline-template (-t)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Routing</a:t>
            </a:r>
          </a:p>
          <a:p>
            <a:r>
              <a:rPr lang="en-US" smtClean="0"/>
              <a:t>Prefix</a:t>
            </a:r>
          </a:p>
          <a:p>
            <a:r>
              <a:rPr lang="en-US" smtClean="0"/>
              <a:t>Skip-install</a:t>
            </a:r>
          </a:p>
          <a:p>
            <a:r>
              <a:rPr lang="en-US" smtClean="0"/>
              <a:t>Skip-tests</a:t>
            </a:r>
          </a:p>
          <a:p>
            <a:r>
              <a:rPr lang="en-US" smtClean="0"/>
              <a:t>Skip-package-json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9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 generate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Tạo ra 1 component, route, service, hoặc pipe</a:t>
            </a:r>
          </a:p>
          <a:p>
            <a:r>
              <a:rPr lang="en-US" smtClean="0"/>
              <a:t>Cũng tạo ra 1 kịch bản test đơn giản cho thành phần được tạo</a:t>
            </a:r>
          </a:p>
          <a:p>
            <a:r>
              <a:rPr lang="en-US" smtClean="0"/>
              <a:t>Ex: </a:t>
            </a:r>
            <a:r>
              <a:rPr lang="en-US"/>
              <a:t>ng </a:t>
            </a:r>
            <a:r>
              <a:rPr lang="en-US" u="sng">
                <a:solidFill>
                  <a:srgbClr val="FFFF00"/>
                </a:solidFill>
              </a:rPr>
              <a:t>g</a:t>
            </a:r>
            <a:r>
              <a:rPr lang="en-US"/>
              <a:t>enerate </a:t>
            </a:r>
            <a:r>
              <a:rPr lang="en-US" u="sng">
                <a:solidFill>
                  <a:srgbClr val="FFFF00"/>
                </a:solidFill>
              </a:rPr>
              <a:t>c</a:t>
            </a:r>
            <a:r>
              <a:rPr lang="en-US"/>
              <a:t>omponent </a:t>
            </a:r>
            <a:r>
              <a:rPr lang="en-US" smtClean="0"/>
              <a:t>about</a:t>
            </a:r>
            <a:endParaRPr lang="en-US" spc="-150"/>
          </a:p>
        </p:txBody>
      </p:sp>
    </p:spTree>
    <p:extLst>
      <p:ext uri="{BB962C8B-B14F-4D97-AF65-F5344CB8AC3E}">
        <p14:creationId xmlns:p14="http://schemas.microsoft.com/office/powerpoint/2010/main" val="169300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ng generate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Class</a:t>
            </a:r>
          </a:p>
          <a:p>
            <a:r>
              <a:rPr lang="en-US" smtClean="0"/>
              <a:t>Component</a:t>
            </a:r>
          </a:p>
          <a:p>
            <a:r>
              <a:rPr lang="en-US" smtClean="0"/>
              <a:t>Directive</a:t>
            </a:r>
          </a:p>
          <a:p>
            <a:r>
              <a:rPr lang="en-US" smtClean="0"/>
              <a:t>Enum</a:t>
            </a:r>
          </a:p>
          <a:p>
            <a:r>
              <a:rPr lang="en-US" smtClean="0"/>
              <a:t>Guard</a:t>
            </a:r>
          </a:p>
          <a:p>
            <a:r>
              <a:rPr lang="en-US" smtClean="0"/>
              <a:t>Interface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Module</a:t>
            </a:r>
          </a:p>
          <a:p>
            <a:r>
              <a:rPr lang="en-US" smtClean="0"/>
              <a:t>Pipe</a:t>
            </a:r>
          </a:p>
          <a:p>
            <a:r>
              <a:rPr lang="en-US" smtClean="0"/>
              <a:t>Service</a:t>
            </a:r>
          </a:p>
          <a:p>
            <a:r>
              <a:rPr lang="en-US" smtClean="0"/>
              <a:t>Application</a:t>
            </a:r>
          </a:p>
          <a:p>
            <a:r>
              <a:rPr lang="en-US" smtClean="0"/>
              <a:t>Universal</a:t>
            </a:r>
          </a:p>
          <a:p>
            <a:r>
              <a:rPr lang="en-US" smtClean="0"/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val="69449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 serve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Khởi chạy dự án ở local</a:t>
            </a:r>
          </a:p>
          <a:p>
            <a:r>
              <a:rPr lang="en-US" smtClean="0"/>
              <a:t>Vừa phát triển vừa thấy được kết quả</a:t>
            </a:r>
          </a:p>
          <a:p>
            <a:r>
              <a:rPr lang="en-US" smtClean="0"/>
              <a:t>Cổng mặc định: 4200</a:t>
            </a:r>
          </a:p>
          <a:p>
            <a:r>
              <a:rPr lang="en-US" smtClean="0"/>
              <a:t>Ex: ng serve </a:t>
            </a:r>
            <a:r>
              <a:rPr lang="en-US" smtClean="0">
                <a:solidFill>
                  <a:srgbClr val="FFFF00"/>
                </a:solidFill>
              </a:rPr>
              <a:t>-o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98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ng serve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Prod</a:t>
            </a:r>
          </a:p>
          <a:p>
            <a:r>
              <a:rPr lang="en-US" smtClean="0"/>
              <a:t>Configuration</a:t>
            </a:r>
          </a:p>
          <a:p>
            <a:r>
              <a:rPr lang="en-US" smtClean="0"/>
              <a:t>Port</a:t>
            </a:r>
          </a:p>
          <a:p>
            <a:r>
              <a:rPr lang="en-US" smtClean="0"/>
              <a:t>Host</a:t>
            </a:r>
          </a:p>
          <a:p>
            <a:r>
              <a:rPr lang="en-US" smtClean="0"/>
              <a:t>Open</a:t>
            </a:r>
          </a:p>
          <a:p>
            <a:r>
              <a:rPr lang="en-US" smtClean="0"/>
              <a:t>Live-reload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Source-map</a:t>
            </a:r>
          </a:p>
          <a:p>
            <a:r>
              <a:rPr lang="en-US" smtClean="0"/>
              <a:t>Common-chunk</a:t>
            </a:r>
          </a:p>
          <a:p>
            <a:r>
              <a:rPr lang="en-US" smtClean="0"/>
              <a:t>Vendor-chunk</a:t>
            </a:r>
          </a:p>
          <a:p>
            <a:r>
              <a:rPr lang="en-US" smtClean="0"/>
              <a:t>Base-href</a:t>
            </a:r>
          </a:p>
          <a:p>
            <a:r>
              <a:rPr lang="en-US" smtClean="0"/>
              <a:t>Deploy-url</a:t>
            </a:r>
          </a:p>
          <a:p>
            <a:r>
              <a:rPr lang="en-US" smtClean="0"/>
              <a:t>Watch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5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ERM_Theme">
      <a:majorFont>
        <a:latin typeface="Tahoma"/>
        <a:ea typeface=""/>
        <a:cs typeface=""/>
      </a:majorFont>
      <a:minorFont>
        <a:latin typeface="Arial Unicode MS"/>
        <a:ea typeface=""/>
        <a:cs typeface="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205</TotalTime>
  <Words>466</Words>
  <Application>Microsoft Office PowerPoint</Application>
  <PresentationFormat>Widescreen</PresentationFormat>
  <Paragraphs>87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 Unicode MS</vt:lpstr>
      <vt:lpstr>Arial</vt:lpstr>
      <vt:lpstr>Calibri</vt:lpstr>
      <vt:lpstr>MS Shell Dlg 2</vt:lpstr>
      <vt:lpstr>Tahoma</vt:lpstr>
      <vt:lpstr>Wingdings</vt:lpstr>
      <vt:lpstr>Wingdings 3</vt:lpstr>
      <vt:lpstr>Madison</vt:lpstr>
      <vt:lpstr>Angular CLI</vt:lpstr>
      <vt:lpstr>Tổng quan</vt:lpstr>
      <vt:lpstr>Tổng quan</vt:lpstr>
      <vt:lpstr>ng new</vt:lpstr>
      <vt:lpstr>ng new</vt:lpstr>
      <vt:lpstr>ng generate</vt:lpstr>
      <vt:lpstr>ng generate</vt:lpstr>
      <vt:lpstr>ng serve</vt:lpstr>
      <vt:lpstr>ng serve</vt:lpstr>
      <vt:lpstr>ng build</vt:lpstr>
      <vt:lpstr>ng build</vt:lpstr>
      <vt:lpstr>Test, Lint, Format &amp; Other </vt:lpstr>
      <vt:lpstr>Test, Lint, Format &amp; Other </vt:lpstr>
      <vt:lpstr>References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CLI</dc:title>
  <dc:creator>Vu Nhu Bao</dc:creator>
  <cp:lastModifiedBy>Vu Nhu Bao</cp:lastModifiedBy>
  <cp:revision>53</cp:revision>
  <dcterms:created xsi:type="dcterms:W3CDTF">2019-01-18T02:20:21Z</dcterms:created>
  <dcterms:modified xsi:type="dcterms:W3CDTF">2019-01-19T13:41:15Z</dcterms:modified>
</cp:coreProperties>
</file>