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2" r:id="rId6"/>
    <p:sldId id="267" r:id="rId7"/>
    <p:sldId id="268" r:id="rId8"/>
    <p:sldId id="263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nexjs.org/#Installation-poo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Database vs Knex.js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expressjs.com/en/guide/database-integration.html</a:t>
            </a:r>
          </a:p>
          <a:p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://knexjs.org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r>
              <a:rPr lang="en-US">
                <a:solidFill>
                  <a:srgbClr val="FFFF00"/>
                </a:solidFill>
              </a:rPr>
              <a:t>https://www.getpostman.com/</a:t>
            </a: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Database integration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Cassandra</a:t>
            </a:r>
          </a:p>
          <a:p>
            <a:r>
              <a:rPr lang="en-US"/>
              <a:t>Couchbase</a:t>
            </a:r>
          </a:p>
          <a:p>
            <a:r>
              <a:rPr lang="en-US"/>
              <a:t>CouchDB</a:t>
            </a:r>
          </a:p>
          <a:p>
            <a:r>
              <a:rPr lang="en-US"/>
              <a:t>LevelDB</a:t>
            </a:r>
          </a:p>
          <a:p>
            <a:r>
              <a:rPr lang="en-US"/>
              <a:t>MySQL</a:t>
            </a:r>
          </a:p>
          <a:p>
            <a:r>
              <a:rPr lang="en-US"/>
              <a:t>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Oracle</a:t>
            </a:r>
            <a:endParaRPr lang="en-US"/>
          </a:p>
          <a:p>
            <a:r>
              <a:rPr lang="en-US"/>
              <a:t>PostgreSQL</a:t>
            </a:r>
          </a:p>
          <a:p>
            <a:r>
              <a:rPr lang="en-US"/>
              <a:t>Redis</a:t>
            </a:r>
          </a:p>
          <a:p>
            <a:r>
              <a:rPr lang="en-US"/>
              <a:t>SQL Server</a:t>
            </a:r>
          </a:p>
          <a:p>
            <a:r>
              <a:rPr lang="en-US"/>
              <a:t>SQLite</a:t>
            </a:r>
          </a:p>
          <a:p>
            <a:r>
              <a:rPr lang="en-US"/>
              <a:t>ElasticSearch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NiW5-rDzOSDrH3YImtQ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17" y="0"/>
            <a:ext cx="713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75" y="2016257"/>
            <a:ext cx="9023954" cy="3997828"/>
          </a:xfrm>
        </p:spPr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mongoose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</a:t>
            </a:r>
            <a:r>
              <a:rPr lang="en-US">
                <a:solidFill>
                  <a:srgbClr val="FFFF00"/>
                </a:solidFill>
              </a:rPr>
              <a:t>mongoose @types/mongoose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</a:t>
            </a:r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www.npmjs.com/package/mongoose</a:t>
            </a:r>
          </a:p>
          <a:p>
            <a:r>
              <a:rPr lang="en-US">
                <a:solidFill>
                  <a:srgbClr val="FFFF00"/>
                </a:solidFill>
              </a:rPr>
              <a:t>https://mongoosejs.com/docs/guide.html</a:t>
            </a:r>
          </a:p>
        </p:txBody>
      </p:sp>
    </p:spTree>
    <p:extLst>
      <p:ext uri="{BB962C8B-B14F-4D97-AF65-F5344CB8AC3E}">
        <p14:creationId xmlns:p14="http://schemas.microsoft.com/office/powerpoint/2010/main" val="64867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mysql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</a:t>
            </a:r>
            <a:r>
              <a:rPr lang="en-US" smtClean="0">
                <a:solidFill>
                  <a:srgbClr val="FFFF00"/>
                </a:solidFill>
              </a:rPr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</a:t>
            </a:r>
            <a:r>
              <a:rPr lang="en-US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73" y="2052116"/>
            <a:ext cx="769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330824"/>
            <a:ext cx="9117857" cy="3028678"/>
          </a:xfrm>
        </p:spPr>
        <p:txBody>
          <a:bodyPr/>
          <a:lstStyle/>
          <a:p>
            <a:r>
              <a:rPr lang="en-US" b="1"/>
              <a:t>Knex.js</a:t>
            </a:r>
            <a:r>
              <a:rPr lang="en-US"/>
              <a:t> is a "batteries included" SQL query builder for </a:t>
            </a:r>
            <a:r>
              <a:rPr lang="en-US" b="1"/>
              <a:t>Postgres</a:t>
            </a:r>
            <a:r>
              <a:rPr lang="en-US"/>
              <a:t>, </a:t>
            </a:r>
            <a:r>
              <a:rPr lang="en-US" b="1"/>
              <a:t>MSSQL</a:t>
            </a:r>
            <a:r>
              <a:rPr lang="en-US"/>
              <a:t>, </a:t>
            </a:r>
            <a:r>
              <a:rPr lang="en-US" b="1"/>
              <a:t>MySQL</a:t>
            </a:r>
            <a:r>
              <a:rPr lang="en-US"/>
              <a:t>, </a:t>
            </a:r>
            <a:r>
              <a:rPr lang="en-US" b="1"/>
              <a:t>MariaDB</a:t>
            </a:r>
            <a:r>
              <a:rPr lang="en-US"/>
              <a:t>, </a:t>
            </a:r>
            <a:r>
              <a:rPr lang="en-US" b="1"/>
              <a:t>SQLite3</a:t>
            </a:r>
            <a:r>
              <a:rPr lang="en-US"/>
              <a:t>, </a:t>
            </a:r>
            <a:r>
              <a:rPr lang="en-US" b="1"/>
              <a:t>Oracle</a:t>
            </a:r>
            <a:r>
              <a:rPr lang="en-US"/>
              <a:t>, and </a:t>
            </a:r>
            <a:r>
              <a:rPr lang="en-US" b="1"/>
              <a:t>Amazon Redshift</a:t>
            </a:r>
            <a:r>
              <a:rPr lang="en-US"/>
              <a:t> designed to be flexible, portable, and fun to </a:t>
            </a:r>
            <a:r>
              <a:rPr lang="en-US" smtClean="0"/>
              <a:t>use</a:t>
            </a:r>
          </a:p>
        </p:txBody>
      </p:sp>
      <p:pic>
        <p:nvPicPr>
          <p:cNvPr id="4098" name="Picture 2" descr="Knex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5359502"/>
            <a:ext cx="3898900" cy="13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187388"/>
            <a:ext cx="9117857" cy="4464424"/>
          </a:xfrm>
        </p:spPr>
        <p:txBody>
          <a:bodyPr/>
          <a:lstStyle/>
          <a:p>
            <a:r>
              <a:rPr lang="en-US" smtClean="0"/>
              <a:t>Cleaner </a:t>
            </a:r>
            <a:r>
              <a:rPr lang="en-US"/>
              <a:t>async flow control with callbacks as well as a </a:t>
            </a:r>
            <a:r>
              <a:rPr lang="en-US" smtClean="0"/>
              <a:t>promise style</a:t>
            </a:r>
          </a:p>
          <a:p>
            <a:r>
              <a:rPr lang="en-US" smtClean="0"/>
              <a:t>Full </a:t>
            </a:r>
            <a:r>
              <a:rPr lang="en-US"/>
              <a:t>featured query and schema </a:t>
            </a:r>
            <a:r>
              <a:rPr lang="en-US" smtClean="0"/>
              <a:t>builders</a:t>
            </a:r>
          </a:p>
          <a:p>
            <a:r>
              <a:rPr lang="en-US" smtClean="0"/>
              <a:t>Transaction </a:t>
            </a:r>
            <a:r>
              <a:rPr lang="en-US"/>
              <a:t>support (with savepoints</a:t>
            </a:r>
            <a:r>
              <a:rPr lang="en-US" smtClean="0"/>
              <a:t>)</a:t>
            </a:r>
          </a:p>
          <a:p>
            <a:r>
              <a:rPr lang="en-US" smtClean="0"/>
              <a:t>Connection</a:t>
            </a:r>
            <a:r>
              <a:rPr lang="en-US"/>
              <a:t> </a:t>
            </a:r>
            <a:r>
              <a:rPr lang="en-US">
                <a:hlinkClick r:id="rId2"/>
              </a:rPr>
              <a:t>pooling</a:t>
            </a:r>
            <a:r>
              <a:rPr lang="en-US"/>
              <a:t> and standardized responses between different query clients and </a:t>
            </a:r>
            <a:r>
              <a:rPr lang="en-US" smtClean="0"/>
              <a:t>dialects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883</TotalTime>
  <Words>97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Database vs Knex.js</vt:lpstr>
      <vt:lpstr>Database integration </vt:lpstr>
      <vt:lpstr>Application Architecture</vt:lpstr>
      <vt:lpstr>Mongodb</vt:lpstr>
      <vt:lpstr>Example - Mongodb</vt:lpstr>
      <vt:lpstr>MySQL</vt:lpstr>
      <vt:lpstr>Example - MySQL</vt:lpstr>
      <vt:lpstr>Knex.js - A SQL Query Builder for Javascript</vt:lpstr>
      <vt:lpstr>Knex.js - A SQL Query Builder for Javascript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179</cp:revision>
  <dcterms:created xsi:type="dcterms:W3CDTF">2019-01-18T02:20:21Z</dcterms:created>
  <dcterms:modified xsi:type="dcterms:W3CDTF">2019-03-23T23:53:23Z</dcterms:modified>
</cp:coreProperties>
</file>