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71" r:id="rId3"/>
    <p:sldId id="270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3124" y="2848661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20-Jan-19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90" y="5791290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233" y="3095428"/>
            <a:ext cx="7357730" cy="2602130"/>
          </a:xfrm>
        </p:spPr>
        <p:txBody>
          <a:bodyPr/>
          <a:lstStyle/>
          <a:p>
            <a:r>
              <a:rPr lang="en-US" smtClean="0"/>
              <a:t>Quản lý giao ban &amp; truyền hình trực tiếp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Hệ thống</a:t>
            </a:r>
            <a:endParaRPr lang="en-US"/>
          </a:p>
        </p:txBody>
      </p:sp>
      <p:pic>
        <p:nvPicPr>
          <p:cNvPr id="4" name="Picture 2" descr="Image result for pract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750" y="854581"/>
            <a:ext cx="3168695" cy="166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Khởi tạo dự án, chạy được sử dụng angular</a:t>
            </a:r>
          </a:p>
          <a:p>
            <a:r>
              <a:rPr lang="en-US" smtClean="0"/>
              <a:t>Tạo được các component: About, Header, Sidebar, Footer, MainPage</a:t>
            </a:r>
          </a:p>
          <a:p>
            <a:r>
              <a:rPr lang="en-US" smtClean="0"/>
              <a:t>Sử dụng Bootstrap 4, </a:t>
            </a:r>
            <a:r>
              <a:rPr lang="en-US" smtClean="0"/>
              <a:t>CSS3, HTML5, </a:t>
            </a:r>
            <a:r>
              <a:rPr lang="en-US" smtClean="0"/>
              <a:t>TypeScript &amp; Angular</a:t>
            </a:r>
          </a:p>
          <a:p>
            <a:r>
              <a:rPr lang="en-US" smtClean="0"/>
              <a:t>Build vào thư mục docs, push lên Github</a:t>
            </a:r>
          </a:p>
          <a:p>
            <a:r>
              <a:rPr lang="en-US" smtClean="0"/>
              <a:t>Truy cập: https://vunb.github.io/giaoban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243" y="654123"/>
            <a:ext cx="104298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FF00"/>
                </a:solidFill>
              </a:rPr>
              <a:t>https://vunb.github.io/giaoban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FF00"/>
                </a:solidFill>
              </a:rPr>
              <a:t>https</a:t>
            </a:r>
            <a:r>
              <a:rPr lang="en-US">
                <a:solidFill>
                  <a:srgbClr val="FFFF00"/>
                </a:solidFill>
              </a:rPr>
              <a:t>://getbootstrap.com/docs/4.2/getting-started/introduction</a:t>
            </a:r>
            <a:r>
              <a:rPr lang="en-US" smtClean="0">
                <a:solidFill>
                  <a:srgbClr val="FFFF00"/>
                </a:solidFill>
              </a:rPr>
              <a:t>/</a:t>
            </a:r>
            <a:endParaRPr lang="en-US" spc="9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364</TotalTime>
  <Words>71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Quản lý giao ban &amp; truyền hình trực tiếp</vt:lpstr>
      <vt:lpstr>Requirements</vt:lpstr>
      <vt:lpstr>PowerPoint Presentation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136</cp:revision>
  <dcterms:created xsi:type="dcterms:W3CDTF">2019-01-18T02:20:21Z</dcterms:created>
  <dcterms:modified xsi:type="dcterms:W3CDTF">2019-01-20T02:06:21Z</dcterms:modified>
</cp:coreProperties>
</file>