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5" autoAdjust="0"/>
  </p:normalViewPr>
  <p:slideViewPr>
    <p:cSldViewPr>
      <p:cViewPr varScale="1">
        <p:scale>
          <a:sx n="25" d="100"/>
          <a:sy n="25" d="100"/>
        </p:scale>
        <p:origin x="150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577170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/>
              <a:t>npm install -g </a:t>
            </a:r>
            <a:r>
              <a:rPr lang="en-US" smtClean="0"/>
              <a:t>typescript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-150"/>
              <a:t>tsc -v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/>
              <a:t>tsc </a:t>
            </a:r>
            <a:r>
              <a:rPr lang="en-US" spc="90" smtClean="0"/>
              <a:t>main.ts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/>
              <a:t>tsc main.ts --watch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 smtClean="0"/>
              <a:t>Types, Classes, Interfaces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/>
              <a:t>https://www.typescriptlang.org/docs/handbook/tsconfig-json.html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16</cp:revision>
  <dcterms:created xsi:type="dcterms:W3CDTF">2019-01-12T12:29:33Z</dcterms:created>
  <dcterms:modified xsi:type="dcterms:W3CDTF">2019-01-12T19:47:21Z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