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55" autoAdjust="0"/>
  </p:normalViewPr>
  <p:slideViewPr>
    <p:cSldViewPr>
      <p:cViewPr varScale="1">
        <p:scale>
          <a:sx n="25" d="100"/>
          <a:sy n="25" d="100"/>
        </p:scale>
        <p:origin x="1500" y="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6B2BB-8BCE-420F-AD0A-809361B92054}" type="datetimeFigureOut">
              <a:rPr lang="en-US" smtClean="0"/>
              <a:t>13-Jan-19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9B9B6-2F09-467A-9D47-8AC55713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90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9B9B6-2F09-467A-9D47-8AC5571348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86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13000" y="3708400"/>
            <a:ext cx="8178800" cy="116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13-Jan-19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13-Jan-19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13-Jan-19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13-Jan-19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13-Jan-19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7540" y="3060700"/>
            <a:ext cx="11729719" cy="317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6359" y="3662679"/>
            <a:ext cx="10292080" cy="3568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13-Jan-19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59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23" y="3442781"/>
            <a:ext cx="13004800" cy="628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37540" y="3060700"/>
            <a:ext cx="11729719" cy="1077218"/>
          </a:xfrm>
        </p:spPr>
        <p:txBody>
          <a:bodyPr/>
          <a:lstStyle/>
          <a:p>
            <a:pPr algn="ctr"/>
            <a:r>
              <a:rPr lang="en-US" smtClean="0"/>
              <a:t>ANGULAR CLI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5900" y="1689100"/>
            <a:ext cx="450532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200" spc="-135" dirty="0"/>
              <a:t>A</a:t>
            </a:r>
            <a:r>
              <a:rPr sz="10200" spc="805" dirty="0"/>
              <a:t>g</a:t>
            </a:r>
            <a:r>
              <a:rPr sz="10200" spc="-195" dirty="0"/>
              <a:t>en</a:t>
            </a:r>
            <a:r>
              <a:rPr sz="10200" spc="80" dirty="0"/>
              <a:t>d</a:t>
            </a:r>
            <a:r>
              <a:rPr sz="10200" spc="65" dirty="0"/>
              <a:t>a</a:t>
            </a:r>
            <a:endParaRPr sz="102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356359" y="3662679"/>
            <a:ext cx="10292080" cy="4297202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 smtClean="0"/>
              <a:t>ng new example –skip-install</a:t>
            </a:r>
            <a:endParaRPr spc="-150" dirty="0"/>
          </a:p>
          <a:p>
            <a:pPr marL="713740" marR="192405" indent="-571500">
              <a:lnSpc>
                <a:spcPct val="111100"/>
              </a:lnSpc>
              <a:buFont typeface="Arial" panose="020B0604020202020204" pitchFamily="34" charset="0"/>
              <a:buChar char="•"/>
            </a:pPr>
            <a:r>
              <a:rPr lang="en-US" smtClean="0"/>
              <a:t>ng </a:t>
            </a:r>
            <a:r>
              <a:rPr lang="en-US" u="sng" smtClean="0"/>
              <a:t>g</a:t>
            </a:r>
            <a:r>
              <a:rPr lang="en-US" smtClean="0"/>
              <a:t>enerate </a:t>
            </a:r>
            <a:r>
              <a:rPr lang="en-US" u="sng" smtClean="0"/>
              <a:t>c</a:t>
            </a:r>
            <a:r>
              <a:rPr lang="en-US" smtClean="0"/>
              <a:t>omponent about</a:t>
            </a:r>
            <a:endParaRPr lang="en-US" spc="-150" smtClean="0"/>
          </a:p>
          <a:p>
            <a:pPr marL="713740" marR="192405" indent="-571500">
              <a:lnSpc>
                <a:spcPct val="111100"/>
              </a:lnSpc>
              <a:buFont typeface="Arial" panose="020B0604020202020204" pitchFamily="34" charset="0"/>
              <a:buChar char="•"/>
            </a:pPr>
            <a:r>
              <a:rPr lang="en-US" spc="-150" smtClean="0"/>
              <a:t>ng serve -o</a:t>
            </a:r>
            <a:endParaRPr spc="-150" dirty="0"/>
          </a:p>
          <a:p>
            <a:pPr marL="713740" indent="-571500">
              <a:lnSpc>
                <a:spcPct val="100000"/>
              </a:lnSpc>
              <a:spcBef>
                <a:spcPts val="459"/>
              </a:spcBef>
              <a:buFont typeface="Arial" panose="020B0604020202020204" pitchFamily="34" charset="0"/>
              <a:buChar char="•"/>
            </a:pPr>
            <a:r>
              <a:rPr lang="en-US" spc="90" smtClean="0"/>
              <a:t>ng build</a:t>
            </a:r>
          </a:p>
          <a:p>
            <a:pPr marL="713740" indent="-571500">
              <a:lnSpc>
                <a:spcPct val="100000"/>
              </a:lnSpc>
              <a:spcBef>
                <a:spcPts val="459"/>
              </a:spcBef>
              <a:buFont typeface="Arial" panose="020B0604020202020204" pitchFamily="34" charset="0"/>
              <a:buChar char="•"/>
            </a:pPr>
            <a:r>
              <a:rPr lang="en-US" spc="90" smtClean="0"/>
              <a:t>Deploy dự án lên Github</a:t>
            </a:r>
            <a:r>
              <a:rPr lang="en-US" spc="90" smtClean="0"/>
              <a:t>.</a:t>
            </a:r>
          </a:p>
          <a:p>
            <a:pPr marL="713740" indent="-571500">
              <a:lnSpc>
                <a:spcPct val="100000"/>
              </a:lnSpc>
              <a:spcBef>
                <a:spcPts val="459"/>
              </a:spcBef>
              <a:buFont typeface="Arial" panose="020B0604020202020204" pitchFamily="34" charset="0"/>
              <a:buChar char="•"/>
            </a:pPr>
            <a:r>
              <a:rPr lang="en-US" spc="90" smtClean="0"/>
              <a:t>Khởi tạo dự án Quản lý giao ban</a:t>
            </a:r>
            <a:endParaRPr spc="9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5900" y="1689100"/>
            <a:ext cx="9588500" cy="15824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200" spc="-135" smtClean="0"/>
              <a:t>References</a:t>
            </a:r>
            <a:endParaRPr sz="102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356359" y="3662679"/>
            <a:ext cx="10292080" cy="2113399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/>
              <a:t>https://angular.io/tutorial</a:t>
            </a:r>
          </a:p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 smtClean="0"/>
              <a:t>https</a:t>
            </a:r>
            <a:r>
              <a:rPr lang="en-US"/>
              <a:t>://github.com/angular/angular-cli/wiki</a:t>
            </a:r>
            <a:endParaRPr spc="90" dirty="0"/>
          </a:p>
        </p:txBody>
      </p:sp>
    </p:spTree>
    <p:extLst>
      <p:ext uri="{BB962C8B-B14F-4D97-AF65-F5344CB8AC3E}">
        <p14:creationId xmlns:p14="http://schemas.microsoft.com/office/powerpoint/2010/main" val="71338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40</Words>
  <Application>Microsoft Office PowerPoint</Application>
  <PresentationFormat>Custom</PresentationFormat>
  <Paragraphs>12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Trebuchet MS</vt:lpstr>
      <vt:lpstr>Office Theme</vt:lpstr>
      <vt:lpstr>ANGULAR CLI</vt:lpstr>
      <vt:lpstr>Agenda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Nodemy Full-stack Node.js</dc:title>
  <cp:lastModifiedBy>Vu Nhu Bao</cp:lastModifiedBy>
  <cp:revision>18</cp:revision>
  <dcterms:created xsi:type="dcterms:W3CDTF">2019-01-12T12:29:33Z</dcterms:created>
  <dcterms:modified xsi:type="dcterms:W3CDTF">2019-01-12T19:47:37Z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2019-01-12T00:00:00Z</vt:filetime>
  </property>
</Properties>
</file>