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25-Jan-19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259" y="3095428"/>
            <a:ext cx="7637929" cy="2602130"/>
          </a:xfrm>
        </p:spPr>
        <p:txBody>
          <a:bodyPr/>
          <a:lstStyle/>
          <a:p>
            <a:r>
              <a:rPr lang="en-US" smtClean="0"/>
              <a:t>Angular – Dependency Injection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501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Calibri</vt:lpstr>
      <vt:lpstr>MS Shell Dlg 2</vt:lpstr>
      <vt:lpstr>Tahoma</vt:lpstr>
      <vt:lpstr>Wingdings</vt:lpstr>
      <vt:lpstr>Wingdings 3</vt:lpstr>
      <vt:lpstr>Madison</vt:lpstr>
      <vt:lpstr>Angular – Dependency Injection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91</cp:revision>
  <dcterms:created xsi:type="dcterms:W3CDTF">2019-01-18T02:20:21Z</dcterms:created>
  <dcterms:modified xsi:type="dcterms:W3CDTF">2019-01-24T17:42:39Z</dcterms:modified>
</cp:coreProperties>
</file>