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56" r:id="rId2"/>
    <p:sldId id="265" r:id="rId3"/>
    <p:sldId id="266" r:id="rId4"/>
    <p:sldId id="271" r:id="rId5"/>
    <p:sldId id="272" r:id="rId6"/>
    <p:sldId id="267" r:id="rId7"/>
    <p:sldId id="268" r:id="rId8"/>
    <p:sldId id="263" r:id="rId9"/>
    <p:sldId id="270" r:id="rId10"/>
    <p:sldId id="26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4" autoAdjust="0"/>
    <p:restoredTop sz="92857" autoAdjust="0"/>
  </p:normalViewPr>
  <p:slideViewPr>
    <p:cSldViewPr snapToGrid="0">
      <p:cViewPr varScale="1">
        <p:scale>
          <a:sx n="54" d="100"/>
          <a:sy n="54" d="100"/>
        </p:scale>
        <p:origin x="88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A0B2-88F1-430E-BA3A-2AAE21785401}" type="datetimeFigureOut">
              <a:rPr lang="en-US" smtClean="0"/>
              <a:t>23-Mar-19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839C62-8CE4-4F42-A762-96B2C4D8F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234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7141" y="3095428"/>
            <a:ext cx="6522733" cy="2602130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1688448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20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23-Mar-19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23-Mar-19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23-Mar-19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23-Mar-19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23-Mar-19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23-Mar-19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23-Mar-19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23-Mar-19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23-Mar-19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23-Mar-19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23-Mar-19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23-Mar-19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3" name="Picture 2" descr="https://30rf8d15s64u1fgz873k86d7-wpengine.netdna-ssl.com/wp-content/uploads/2014/09/nodejs1-300x250.png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1173" y="5509116"/>
            <a:ext cx="1144944" cy="954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 userDrawn="1"/>
        </p:nvSpPr>
        <p:spPr>
          <a:xfrm>
            <a:off x="-11333" y="6443050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rgbClr val="92D050"/>
                </a:solidFill>
              </a:rPr>
              <a:t>Nodemy</a:t>
            </a:r>
            <a:endParaRPr lang="en-US" b="1">
              <a:solidFill>
                <a:srgbClr val="92D050"/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4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knexjs.org/#Installation-pooling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9534" y="3639670"/>
            <a:ext cx="7568654" cy="2057887"/>
          </a:xfrm>
        </p:spPr>
        <p:txBody>
          <a:bodyPr/>
          <a:lstStyle/>
          <a:p>
            <a:r>
              <a:rPr lang="en-US" smtClean="0">
                <a:solidFill>
                  <a:srgbClr val="FFFF00"/>
                </a:solidFill>
              </a:rPr>
              <a:t>Database vs Knex.js</a:t>
            </a:r>
            <a:endParaRPr lang="en-US">
              <a:solidFill>
                <a:srgbClr val="FFFF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/>
              <a:t>JavaScript Runtime </a:t>
            </a:r>
          </a:p>
          <a:p>
            <a:r>
              <a:rPr lang="en-US"/>
              <a:t>On Server Side</a:t>
            </a:r>
          </a:p>
        </p:txBody>
      </p:sp>
      <p:pic>
        <p:nvPicPr>
          <p:cNvPr id="6" name="Picture 8" descr="https://seeklogo.com/images/N/nodejs-logo-FBE122E377-seeklogo.co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7207" y="553654"/>
            <a:ext cx="2253706" cy="2541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4923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References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solidFill>
                  <a:srgbClr val="FFFF00"/>
                </a:solidFill>
              </a:rPr>
              <a:t>https://</a:t>
            </a:r>
            <a:r>
              <a:rPr lang="en-US" smtClean="0">
                <a:solidFill>
                  <a:srgbClr val="FFFF00"/>
                </a:solidFill>
              </a:rPr>
              <a:t>expressjs.com/en/guide/database-integration.html</a:t>
            </a:r>
          </a:p>
          <a:p>
            <a:r>
              <a:rPr lang="en-US" smtClean="0">
                <a:solidFill>
                  <a:srgbClr val="FFFF00"/>
                </a:solidFill>
              </a:rPr>
              <a:t>https</a:t>
            </a:r>
            <a:r>
              <a:rPr lang="en-US">
                <a:solidFill>
                  <a:srgbClr val="FFFF00"/>
                </a:solidFill>
              </a:rPr>
              <a:t>://knexjs.org</a:t>
            </a:r>
            <a:r>
              <a:rPr lang="en-US" smtClean="0">
                <a:solidFill>
                  <a:srgbClr val="FFFF00"/>
                </a:solidFill>
              </a:rPr>
              <a:t>/</a:t>
            </a:r>
          </a:p>
          <a:p>
            <a:r>
              <a:rPr lang="en-US">
                <a:solidFill>
                  <a:srgbClr val="FFFF00"/>
                </a:solidFill>
              </a:rPr>
              <a:t>https://www.getpostman.com/</a:t>
            </a:r>
            <a:endParaRPr lang="en-US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2147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Database integration</a:t>
            </a:r>
            <a:br>
              <a:rPr lang="en-US"/>
            </a:b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/>
              <a:t>Cassandra</a:t>
            </a:r>
          </a:p>
          <a:p>
            <a:r>
              <a:rPr lang="en-US"/>
              <a:t>Couchbase</a:t>
            </a:r>
          </a:p>
          <a:p>
            <a:r>
              <a:rPr lang="en-US"/>
              <a:t>CouchDB</a:t>
            </a:r>
          </a:p>
          <a:p>
            <a:r>
              <a:rPr lang="en-US"/>
              <a:t>LevelDB</a:t>
            </a:r>
          </a:p>
          <a:p>
            <a:r>
              <a:rPr lang="en-US"/>
              <a:t>MySQL</a:t>
            </a:r>
          </a:p>
          <a:p>
            <a:r>
              <a:rPr lang="en-US"/>
              <a:t>MongoDB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mtClean="0"/>
              <a:t>Oracle</a:t>
            </a:r>
            <a:endParaRPr lang="en-US"/>
          </a:p>
          <a:p>
            <a:r>
              <a:rPr lang="en-US"/>
              <a:t>PostgreSQL</a:t>
            </a:r>
          </a:p>
          <a:p>
            <a:r>
              <a:rPr lang="en-US"/>
              <a:t>Redis</a:t>
            </a:r>
          </a:p>
          <a:p>
            <a:r>
              <a:rPr lang="en-US"/>
              <a:t>SQL Server</a:t>
            </a:r>
          </a:p>
          <a:p>
            <a:r>
              <a:rPr lang="en-US"/>
              <a:t>SQLite</a:t>
            </a:r>
          </a:p>
          <a:p>
            <a:r>
              <a:rPr lang="en-US"/>
              <a:t>ElasticSearch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373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Application Architecture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https://cdn-images-1.medium.com/max/1600/1*ZNiW5-rDzOSDrH3YImtQ2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5417" y="0"/>
            <a:ext cx="713232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05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Mongodb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/>
              <a:t>Module</a:t>
            </a:r>
            <a:r>
              <a:rPr lang="en-US"/>
              <a:t>: </a:t>
            </a:r>
            <a:r>
              <a:rPr lang="en-US">
                <a:solidFill>
                  <a:srgbClr val="FFFF00"/>
                </a:solidFill>
              </a:rPr>
              <a:t>mongoose</a:t>
            </a:r>
            <a:endParaRPr lang="en-US">
              <a:solidFill>
                <a:srgbClr val="FFFF00"/>
              </a:solidFill>
            </a:endParaRPr>
          </a:p>
          <a:p>
            <a:r>
              <a:rPr lang="en-US" b="1"/>
              <a:t>Installation: </a:t>
            </a:r>
            <a:r>
              <a:rPr lang="en-US">
                <a:solidFill>
                  <a:srgbClr val="FFFF00"/>
                </a:solidFill>
              </a:rPr>
              <a:t>npm install </a:t>
            </a:r>
            <a:r>
              <a:rPr lang="en-US">
                <a:solidFill>
                  <a:srgbClr val="FFFF00"/>
                </a:solidFill>
              </a:rPr>
              <a:t>mongoose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566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</a:t>
            </a:r>
            <a:r>
              <a:rPr lang="en-US"/>
              <a:t>- </a:t>
            </a:r>
            <a:r>
              <a:rPr lang="en-US" smtClean="0"/>
              <a:t>Mongodb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solidFill>
                  <a:srgbClr val="FFFF00"/>
                </a:solidFill>
              </a:rPr>
              <a:t>https</a:t>
            </a:r>
            <a:r>
              <a:rPr lang="en-US">
                <a:solidFill>
                  <a:srgbClr val="FFFF00"/>
                </a:solidFill>
              </a:rPr>
              <a:t>://</a:t>
            </a:r>
            <a:r>
              <a:rPr lang="en-US" smtClean="0">
                <a:solidFill>
                  <a:srgbClr val="FFFF00"/>
                </a:solidFill>
              </a:rPr>
              <a:t>www.npmjs.com/package/mongoose</a:t>
            </a:r>
          </a:p>
          <a:p>
            <a:r>
              <a:rPr lang="en-US">
                <a:solidFill>
                  <a:srgbClr val="FFFF00"/>
                </a:solidFill>
              </a:rPr>
              <a:t>https://mongoosejs.com/docs/guide.html</a:t>
            </a:r>
          </a:p>
        </p:txBody>
      </p:sp>
    </p:spTree>
    <p:extLst>
      <p:ext uri="{BB962C8B-B14F-4D97-AF65-F5344CB8AC3E}">
        <p14:creationId xmlns:p14="http://schemas.microsoft.com/office/powerpoint/2010/main" val="648677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MySQL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/>
              <a:t>Module</a:t>
            </a:r>
            <a:r>
              <a:rPr lang="en-US"/>
              <a:t>: </a:t>
            </a:r>
            <a:r>
              <a:rPr lang="en-US">
                <a:solidFill>
                  <a:srgbClr val="FFFF00"/>
                </a:solidFill>
              </a:rPr>
              <a:t>mysql</a:t>
            </a:r>
          </a:p>
          <a:p>
            <a:r>
              <a:rPr lang="en-US" b="1"/>
              <a:t>Installation: </a:t>
            </a:r>
            <a:r>
              <a:rPr lang="en-US">
                <a:solidFill>
                  <a:srgbClr val="FFFF00"/>
                </a:solidFill>
              </a:rPr>
              <a:t>npm install </a:t>
            </a:r>
            <a:r>
              <a:rPr lang="en-US" smtClean="0">
                <a:solidFill>
                  <a:srgbClr val="FFFF00"/>
                </a:solidFill>
              </a:rPr>
              <a:t>mysql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308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- </a:t>
            </a:r>
            <a:r>
              <a:rPr lang="en-US"/>
              <a:t>MySQL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2873" y="2052116"/>
            <a:ext cx="7696200" cy="441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143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7082" y="808056"/>
            <a:ext cx="8813057" cy="1077229"/>
          </a:xfrm>
        </p:spPr>
        <p:txBody>
          <a:bodyPr>
            <a:normAutofit fontScale="90000"/>
          </a:bodyPr>
          <a:lstStyle/>
          <a:p>
            <a:r>
              <a:rPr lang="en-US"/>
              <a:t>Knex.js - A SQL Query Builder for Javascript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2282" y="2330824"/>
            <a:ext cx="9117857" cy="3028678"/>
          </a:xfrm>
        </p:spPr>
        <p:txBody>
          <a:bodyPr/>
          <a:lstStyle/>
          <a:p>
            <a:r>
              <a:rPr lang="en-US" b="1"/>
              <a:t>Knex.js</a:t>
            </a:r>
            <a:r>
              <a:rPr lang="en-US"/>
              <a:t> is a "batteries included" SQL query builder for </a:t>
            </a:r>
            <a:r>
              <a:rPr lang="en-US" b="1"/>
              <a:t>Postgres</a:t>
            </a:r>
            <a:r>
              <a:rPr lang="en-US"/>
              <a:t>, </a:t>
            </a:r>
            <a:r>
              <a:rPr lang="en-US" b="1"/>
              <a:t>MSSQL</a:t>
            </a:r>
            <a:r>
              <a:rPr lang="en-US"/>
              <a:t>, </a:t>
            </a:r>
            <a:r>
              <a:rPr lang="en-US" b="1"/>
              <a:t>MySQL</a:t>
            </a:r>
            <a:r>
              <a:rPr lang="en-US"/>
              <a:t>, </a:t>
            </a:r>
            <a:r>
              <a:rPr lang="en-US" b="1"/>
              <a:t>MariaDB</a:t>
            </a:r>
            <a:r>
              <a:rPr lang="en-US"/>
              <a:t>, </a:t>
            </a:r>
            <a:r>
              <a:rPr lang="en-US" b="1"/>
              <a:t>SQLite3</a:t>
            </a:r>
            <a:r>
              <a:rPr lang="en-US"/>
              <a:t>, </a:t>
            </a:r>
            <a:r>
              <a:rPr lang="en-US" b="1"/>
              <a:t>Oracle</a:t>
            </a:r>
            <a:r>
              <a:rPr lang="en-US"/>
              <a:t>, and </a:t>
            </a:r>
            <a:r>
              <a:rPr lang="en-US" b="1"/>
              <a:t>Amazon Redshift</a:t>
            </a:r>
            <a:r>
              <a:rPr lang="en-US"/>
              <a:t> designed to be flexible, portable, and fun to </a:t>
            </a:r>
            <a:r>
              <a:rPr lang="en-US" smtClean="0"/>
              <a:t>use</a:t>
            </a:r>
          </a:p>
        </p:txBody>
      </p:sp>
      <p:pic>
        <p:nvPicPr>
          <p:cNvPr id="4098" name="Picture 2" descr="Knex.j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8988" y="5359502"/>
            <a:ext cx="3898900" cy="1393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3079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7082" y="808056"/>
            <a:ext cx="8813057" cy="1077229"/>
          </a:xfrm>
        </p:spPr>
        <p:txBody>
          <a:bodyPr>
            <a:normAutofit fontScale="90000"/>
          </a:bodyPr>
          <a:lstStyle/>
          <a:p>
            <a:r>
              <a:rPr lang="en-US"/>
              <a:t>Knex.js - A SQL Query Builder for Javascript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2282" y="2187388"/>
            <a:ext cx="9117857" cy="4464424"/>
          </a:xfrm>
        </p:spPr>
        <p:txBody>
          <a:bodyPr/>
          <a:lstStyle/>
          <a:p>
            <a:r>
              <a:rPr lang="en-US" smtClean="0"/>
              <a:t>Cleaner </a:t>
            </a:r>
            <a:r>
              <a:rPr lang="en-US"/>
              <a:t>async flow control with callbacks as well as a </a:t>
            </a:r>
            <a:r>
              <a:rPr lang="en-US" smtClean="0"/>
              <a:t>promise style</a:t>
            </a:r>
          </a:p>
          <a:p>
            <a:r>
              <a:rPr lang="en-US" smtClean="0"/>
              <a:t>Full </a:t>
            </a:r>
            <a:r>
              <a:rPr lang="en-US"/>
              <a:t>featured query and schema </a:t>
            </a:r>
            <a:r>
              <a:rPr lang="en-US" smtClean="0"/>
              <a:t>builders</a:t>
            </a:r>
          </a:p>
          <a:p>
            <a:r>
              <a:rPr lang="en-US" smtClean="0"/>
              <a:t>Transaction </a:t>
            </a:r>
            <a:r>
              <a:rPr lang="en-US"/>
              <a:t>support (with savepoints</a:t>
            </a:r>
            <a:r>
              <a:rPr lang="en-US" smtClean="0"/>
              <a:t>)</a:t>
            </a:r>
          </a:p>
          <a:p>
            <a:r>
              <a:rPr lang="en-US" smtClean="0"/>
              <a:t>Connection</a:t>
            </a:r>
            <a:r>
              <a:rPr lang="en-US"/>
              <a:t> </a:t>
            </a:r>
            <a:r>
              <a:rPr lang="en-US">
                <a:hlinkClick r:id="rId2"/>
              </a:rPr>
              <a:t>pooling</a:t>
            </a:r>
            <a:r>
              <a:rPr lang="en-US"/>
              <a:t> and standardized responses between different query clients and </a:t>
            </a:r>
            <a:r>
              <a:rPr lang="en-US" smtClean="0"/>
              <a:t>dialects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590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ERM_Theme">
      <a:majorFont>
        <a:latin typeface="Tahoma"/>
        <a:ea typeface=""/>
        <a:cs typeface=""/>
      </a:majorFont>
      <a:minorFont>
        <a:latin typeface="Arial Unicode MS"/>
        <a:ea typeface=""/>
        <a:cs typeface="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TM16401375[[fn=Madison]]</Template>
  <TotalTime>883</TotalTime>
  <Words>97</Words>
  <Application>Microsoft Office PowerPoint</Application>
  <PresentationFormat>Widescreen</PresentationFormat>
  <Paragraphs>38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 Unicode MS</vt:lpstr>
      <vt:lpstr>Arial</vt:lpstr>
      <vt:lpstr>Calibri</vt:lpstr>
      <vt:lpstr>MS Shell Dlg 2</vt:lpstr>
      <vt:lpstr>Tahoma</vt:lpstr>
      <vt:lpstr>Wingdings</vt:lpstr>
      <vt:lpstr>Wingdings 3</vt:lpstr>
      <vt:lpstr>Madison</vt:lpstr>
      <vt:lpstr>Database vs Knex.js</vt:lpstr>
      <vt:lpstr>Database integration </vt:lpstr>
      <vt:lpstr>Application Architecture</vt:lpstr>
      <vt:lpstr>Mongodb</vt:lpstr>
      <vt:lpstr>Example - Mongodb</vt:lpstr>
      <vt:lpstr>MySQL</vt:lpstr>
      <vt:lpstr>Example - MySQL</vt:lpstr>
      <vt:lpstr>Knex.js - A SQL Query Builder for Javascript</vt:lpstr>
      <vt:lpstr>Knex.js - A SQL Query Builder for Javascript</vt:lpstr>
      <vt:lpstr>References</vt:lpstr>
    </vt:vector>
  </TitlesOfParts>
  <Company>HUST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CLI</dc:title>
  <dc:creator>Vu Nhu Bao</dc:creator>
  <cp:lastModifiedBy>Vu Nhu Bao</cp:lastModifiedBy>
  <cp:revision>178</cp:revision>
  <dcterms:created xsi:type="dcterms:W3CDTF">2019-01-18T02:20:21Z</dcterms:created>
  <dcterms:modified xsi:type="dcterms:W3CDTF">2019-03-23T14:15:43Z</dcterms:modified>
</cp:coreProperties>
</file>