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Express Testing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expressjs.com/en/guide/database-integration.html</a:t>
            </a:r>
          </a:p>
          <a:p>
            <a:r>
              <a:rPr lang="en-US"/>
              <a:t>https://knexjs.org/</a:t>
            </a: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865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Express Testing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174</cp:revision>
  <dcterms:created xsi:type="dcterms:W3CDTF">2019-01-18T02:20:21Z</dcterms:created>
  <dcterms:modified xsi:type="dcterms:W3CDTF">2019-03-23T14:17:37Z</dcterms:modified>
</cp:coreProperties>
</file>