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9" y="2545976"/>
            <a:ext cx="7440706" cy="3151582"/>
          </a:xfrm>
        </p:spPr>
        <p:txBody>
          <a:bodyPr>
            <a:normAutofit/>
          </a:bodyPr>
          <a:lstStyle/>
          <a:p>
            <a:r>
              <a:rPr lang="en-US" sz="4800" smtClean="0">
                <a:solidFill>
                  <a:srgbClr val="FFFF00"/>
                </a:solidFill>
              </a:rPr>
              <a:t/>
            </a:r>
            <a:br>
              <a:rPr lang="en-US" sz="4800" smtClean="0">
                <a:solidFill>
                  <a:srgbClr val="FFFF00"/>
                </a:solidFill>
              </a:rPr>
            </a:br>
            <a:r>
              <a:rPr lang="en-US" sz="4800" smtClean="0">
                <a:solidFill>
                  <a:srgbClr val="FFFF00"/>
                </a:solidFill>
              </a:rPr>
              <a:t>Angular – </a:t>
            </a:r>
            <a:br>
              <a:rPr lang="en-US" sz="4800" smtClean="0">
                <a:solidFill>
                  <a:srgbClr val="FFFF00"/>
                </a:solidFill>
              </a:rPr>
            </a:br>
            <a:r>
              <a:rPr lang="en-US" sz="4800">
                <a:solidFill>
                  <a:srgbClr val="FFFF00"/>
                </a:solidFill>
              </a:rPr>
              <a:t>Advanced Http Interceptor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4682" y="1965869"/>
            <a:ext cx="5357600" cy="1160213"/>
          </a:xfrm>
        </p:spPr>
        <p:txBody>
          <a:bodyPr>
            <a:normAutofit/>
          </a:bodyPr>
          <a:lstStyle/>
          <a:p>
            <a:r>
              <a:rPr lang="en-US"/>
              <a:t>One framework.</a:t>
            </a:r>
            <a:br>
              <a:rPr lang="en-US"/>
            </a:br>
            <a:r>
              <a:rPr lang="en-US" smtClean="0"/>
              <a:t>Web, Mobile </a:t>
            </a:r>
            <a:r>
              <a:rPr lang="en-US"/>
              <a:t>&amp; desktop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13" y="1318379"/>
            <a:ext cx="2545810" cy="25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436" y="2052116"/>
            <a:ext cx="9538446" cy="4805884"/>
          </a:xfrm>
        </p:spPr>
        <p:txBody>
          <a:bodyPr/>
          <a:lstStyle/>
          <a:p>
            <a:pPr lvl="1"/>
            <a:r>
              <a:rPr lang="en-US" smtClean="0"/>
              <a:t>HttpClient Service được sử dụng để giao tiếp với API Backend</a:t>
            </a:r>
          </a:p>
          <a:p>
            <a:pPr lvl="1"/>
            <a:r>
              <a:rPr lang="en-US"/>
              <a:t>HTTP </a:t>
            </a:r>
            <a:r>
              <a:rPr lang="en-US" smtClean="0"/>
              <a:t>interceptor là cơ chế đánh chặn trước hoặc sau sự thực thi của các lời gọi HTTP Request từ HttpClient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86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436" y="2052116"/>
            <a:ext cx="9538446" cy="4805884"/>
          </a:xfrm>
        </p:spPr>
        <p:txBody>
          <a:bodyPr/>
          <a:lstStyle/>
          <a:p>
            <a:pPr lvl="1"/>
            <a:r>
              <a:rPr lang="en-US" smtClean="0"/>
              <a:t>Các tình huống cần sử dụng Interceptor?</a:t>
            </a:r>
          </a:p>
          <a:p>
            <a:pPr lvl="2"/>
            <a:r>
              <a:rPr lang="en-US" smtClean="0"/>
              <a:t>Thiết lập các thông số cố định như: Header, Body, …</a:t>
            </a:r>
          </a:p>
          <a:p>
            <a:pPr lvl="2"/>
            <a:r>
              <a:rPr lang="en-US" smtClean="0"/>
              <a:t>Điều khiển các request trước khi gửi tới Server</a:t>
            </a:r>
          </a:p>
          <a:p>
            <a:pPr lvl="2"/>
            <a:r>
              <a:rPr lang="en-US" smtClean="0"/>
              <a:t>Xử lý các phản hồi từ máy chủ trước khi thông báo thực hiện xong</a:t>
            </a:r>
          </a:p>
          <a:p>
            <a:pPr lvl="2"/>
            <a:r>
              <a:rPr lang="en-US" smtClean="0"/>
              <a:t>Xử lý các lỗi: 404, 401, 403, …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99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Xem xét một tình huống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mages.viblo.asia/06341340-416e-453e-8d0d-c13d137c43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86" y="2205319"/>
            <a:ext cx="10354860" cy="416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55361" y="4447309"/>
            <a:ext cx="10220485" cy="74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 bước cài đặt một Interceptor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2052116"/>
            <a:ext cx="82867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Xử lý bản tin HTTP Request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052116"/>
            <a:ext cx="71056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4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703" y="166831"/>
            <a:ext cx="7958331" cy="1077229"/>
          </a:xfrm>
        </p:spPr>
        <p:txBody>
          <a:bodyPr>
            <a:normAutofit/>
          </a:bodyPr>
          <a:lstStyle/>
          <a:p>
            <a:r>
              <a:rPr lang="en-US" smtClean="0"/>
              <a:t>Giả lập FakeBackend Intercept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64" y="1047750"/>
            <a:ext cx="78581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1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bước thực hiện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63" y="2052116"/>
            <a:ext cx="8699775" cy="39978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Tạo các intercept kế thừa </a:t>
            </a:r>
            <a:r>
              <a:rPr lang="en-US"/>
              <a:t>interface </a:t>
            </a:r>
            <a:r>
              <a:rPr lang="en-US" smtClean="0"/>
              <a:t>HttpInterceptor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Sử dụng kèm với các Observable, of, throwError, ..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Khai báo sử dụng interceptor như một Provider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4277014"/>
            <a:ext cx="7096125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4443845"/>
            <a:ext cx="7153275" cy="22098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626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 smtClean="0">
                <a:solidFill>
                  <a:srgbClr val="FFFF00"/>
                </a:solidFill>
              </a:rPr>
              <a:t>angular.io/guide/http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https://angular.io/api/common/http/HttpInterceptor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://alligator.io/angular/httpclient-interceptors/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://scotch.io/@</a:t>
            </a:r>
            <a:r>
              <a:rPr lang="en-US" smtClean="0">
                <a:solidFill>
                  <a:srgbClr val="FFFF00"/>
                </a:solidFill>
              </a:rPr>
              <a:t>vigneshsithirai/angular-6-7-http-client-interceptor-with-error-handling/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endParaRPr lang="en-US" spc="9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782</TotalTime>
  <Words>166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 Angular –  Advanced Http Interceptor</vt:lpstr>
      <vt:lpstr>Tổng quan</vt:lpstr>
      <vt:lpstr>Tổng quan</vt:lpstr>
      <vt:lpstr>Xem xét một tình huống</vt:lpstr>
      <vt:lpstr>Các bước cài đặt một Interceptor</vt:lpstr>
      <vt:lpstr>Xử lý bản tin HTTP Request</vt:lpstr>
      <vt:lpstr>Giả lập FakeBackend Intercept</vt:lpstr>
      <vt:lpstr>Các bước thực hiện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157</cp:revision>
  <dcterms:created xsi:type="dcterms:W3CDTF">2019-01-18T02:20:21Z</dcterms:created>
  <dcterms:modified xsi:type="dcterms:W3CDTF">2019-03-03T00:16:08Z</dcterms:modified>
</cp:coreProperties>
</file>