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634</TotalTime>
  <Words>349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Unicode MS</vt:lpstr>
      <vt:lpstr>Arial</vt:lpstr>
      <vt:lpstr>Calibri</vt:lpstr>
      <vt:lpstr>Courier New</vt:lpstr>
      <vt:lpstr>MS Shell Dlg 2</vt:lpstr>
      <vt:lpstr>Tahoma</vt:lpstr>
      <vt:lpstr>Times New Roman</vt:lpstr>
      <vt:lpstr>Wingdings</vt:lpstr>
      <vt:lpstr>Wingdings 3</vt:lpstr>
      <vt:lpstr>Madison</vt:lpstr>
      <vt:lpstr>Angular - Routing &amp; Navigation</vt:lpstr>
      <vt:lpstr>Routing - Router</vt:lpstr>
      <vt:lpstr>Routing - Router</vt:lpstr>
      <vt:lpstr>Routing – Router Views</vt:lpstr>
      <vt:lpstr>Routing – Full Example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110</cp:revision>
  <dcterms:created xsi:type="dcterms:W3CDTF">2019-01-18T02:20:21Z</dcterms:created>
  <dcterms:modified xsi:type="dcterms:W3CDTF">2019-02-16T17:02:15Z</dcterms:modified>
</cp:coreProperties>
</file>