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A0B2-88F1-430E-BA3A-2AAE21785401}" type="datetimeFigureOut">
              <a:rPr lang="en-US" smtClean="0"/>
              <a:t>24-Feb-19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39C62-8CE4-4F42-A762-96B2C4D8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686</TotalTime>
  <Words>385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 Unicode MS</vt:lpstr>
      <vt:lpstr>Arial</vt:lpstr>
      <vt:lpstr>Calibri</vt:lpstr>
      <vt:lpstr>Courier New</vt:lpstr>
      <vt:lpstr>MS Shell Dlg 2</vt:lpstr>
      <vt:lpstr>Tahoma</vt:lpstr>
      <vt:lpstr>Times New Roman</vt:lpstr>
      <vt:lpstr>Wingdings</vt:lpstr>
      <vt:lpstr>Wingdings 3</vt:lpstr>
      <vt:lpstr>Madison</vt:lpstr>
      <vt:lpstr>Angular - Routing &amp; Navigation Phân tích mẫu ví dụ</vt:lpstr>
      <vt:lpstr>Routing - Router</vt:lpstr>
      <vt:lpstr>Routing - Router</vt:lpstr>
      <vt:lpstr>Routing – Router Views</vt:lpstr>
      <vt:lpstr>Các bước thực hiện</vt:lpstr>
      <vt:lpstr>Routing – Full Example</vt:lpstr>
      <vt:lpstr>References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CLI</dc:title>
  <dc:creator>Vu Nhu Bao</dc:creator>
  <cp:lastModifiedBy>Vu Nhu Bao</cp:lastModifiedBy>
  <cp:revision>119</cp:revision>
  <dcterms:created xsi:type="dcterms:W3CDTF">2019-01-18T02:20:21Z</dcterms:created>
  <dcterms:modified xsi:type="dcterms:W3CDTF">2019-02-23T17:16:24Z</dcterms:modified>
</cp:coreProperties>
</file>