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704</TotalTime>
  <Words>129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 Angular –  Guards &amp; Routes Protection</vt:lpstr>
      <vt:lpstr>Guard Types</vt:lpstr>
      <vt:lpstr>Guard Definition</vt:lpstr>
      <vt:lpstr>Class Style - Guard Definition</vt:lpstr>
      <vt:lpstr>Deactivating Routes</vt:lpstr>
      <vt:lpstr>Impliment - Deactivating Routes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137</cp:revision>
  <dcterms:created xsi:type="dcterms:W3CDTF">2019-01-18T02:20:21Z</dcterms:created>
  <dcterms:modified xsi:type="dcterms:W3CDTF">2019-02-23T17:35:22Z</dcterms:modified>
</cp:coreProperties>
</file>