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E866-0225-4A34-A85A-72C928A1EC5D}" type="datetimeFigureOut">
              <a:rPr lang="en-AU" smtClean="0"/>
              <a:t>25/11/2016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8E7E-F70B-4F7D-91B8-4CABAB6F6A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75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E866-0225-4A34-A85A-72C928A1EC5D}" type="datetimeFigureOut">
              <a:rPr lang="en-AU" smtClean="0"/>
              <a:t>25/11/2016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8E7E-F70B-4F7D-91B8-4CABAB6F6A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54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E866-0225-4A34-A85A-72C928A1EC5D}" type="datetimeFigureOut">
              <a:rPr lang="en-AU" smtClean="0"/>
              <a:t>25/11/2016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8E7E-F70B-4F7D-91B8-4CABAB6F6A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7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E866-0225-4A34-A85A-72C928A1EC5D}" type="datetimeFigureOut">
              <a:rPr lang="en-AU" smtClean="0"/>
              <a:t>25/11/2016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8E7E-F70B-4F7D-91B8-4CABAB6F6A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718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E866-0225-4A34-A85A-72C928A1EC5D}" type="datetimeFigureOut">
              <a:rPr lang="en-AU" smtClean="0"/>
              <a:t>25/11/2016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8E7E-F70B-4F7D-91B8-4CABAB6F6A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947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E866-0225-4A34-A85A-72C928A1EC5D}" type="datetimeFigureOut">
              <a:rPr lang="en-AU" smtClean="0"/>
              <a:t>25/11/2016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8E7E-F70B-4F7D-91B8-4CABAB6F6A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746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E866-0225-4A34-A85A-72C928A1EC5D}" type="datetimeFigureOut">
              <a:rPr lang="en-AU" smtClean="0"/>
              <a:t>25/11/2016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8E7E-F70B-4F7D-91B8-4CABAB6F6A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66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E866-0225-4A34-A85A-72C928A1EC5D}" type="datetimeFigureOut">
              <a:rPr lang="en-AU" smtClean="0"/>
              <a:t>25/11/2016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8E7E-F70B-4F7D-91B8-4CABAB6F6A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583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E866-0225-4A34-A85A-72C928A1EC5D}" type="datetimeFigureOut">
              <a:rPr lang="en-AU" smtClean="0"/>
              <a:t>25/11/2016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8E7E-F70B-4F7D-91B8-4CABAB6F6A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222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E866-0225-4A34-A85A-72C928A1EC5D}" type="datetimeFigureOut">
              <a:rPr lang="en-AU" smtClean="0"/>
              <a:t>25/11/2016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8E7E-F70B-4F7D-91B8-4CABAB6F6A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847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E866-0225-4A34-A85A-72C928A1EC5D}" type="datetimeFigureOut">
              <a:rPr lang="en-AU" smtClean="0"/>
              <a:t>25/11/2016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8E7E-F70B-4F7D-91B8-4CABAB6F6A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985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9E866-0225-4A34-A85A-72C928A1EC5D}" type="datetimeFigureOut">
              <a:rPr lang="en-AU" smtClean="0"/>
              <a:t>25/11/2016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08E7E-F70B-4F7D-91B8-4CABAB6F6A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64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Reporting Data Warehouse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136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80" y="548680"/>
            <a:ext cx="2730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its purpose?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943708" y="1628800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“To marshal an </a:t>
            </a:r>
            <a:r>
              <a:rPr lang="en-US" i="1" dirty="0" err="1" smtClean="0"/>
              <a:t>organisation’s</a:t>
            </a:r>
            <a:r>
              <a:rPr lang="en-US" i="1" dirty="0" smtClean="0"/>
              <a:t> data and bring it to business users for their decision making”</a:t>
            </a:r>
            <a:endParaRPr lang="en-AU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962354" y="2665380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Ralph Kimball, 2013</a:t>
            </a:r>
            <a:endParaRPr lang="en-AU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236" y="2564904"/>
            <a:ext cx="3422507" cy="287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57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1795" y="548680"/>
            <a:ext cx="3303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can you do with it?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1700808"/>
            <a:ext cx="282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Make informed decisions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3140968"/>
            <a:ext cx="31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Provide trends and forecasts</a:t>
            </a:r>
            <a:endParaRPr lang="en-AU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31640" y="2420888"/>
            <a:ext cx="2686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Evaluate data over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40" y="3861048"/>
            <a:ext cx="429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View data in many different perspectives</a:t>
            </a:r>
            <a:endParaRPr lang="en-AU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4581128"/>
            <a:ext cx="376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Combine data from disparate areas</a:t>
            </a:r>
            <a:endParaRPr lang="en-AU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00808"/>
            <a:ext cx="3003228" cy="171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31640" y="5229200"/>
            <a:ext cx="293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Accessible from all devices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256864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8646" y="548680"/>
            <a:ext cx="2503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does it work?</a:t>
            </a:r>
            <a:endParaRPr lang="en-AU" sz="2400" dirty="0"/>
          </a:p>
        </p:txBody>
      </p:sp>
      <p:pic>
        <p:nvPicPr>
          <p:cNvPr id="1026" name="Picture 2" descr="Image result for indian restaura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710" y="1922143"/>
            <a:ext cx="3833228" cy="25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60967" y="2060848"/>
            <a:ext cx="297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Indian restaurant analogy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692102"/>
            <a:ext cx="154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The kitchen</a:t>
            </a:r>
            <a:endParaRPr lang="en-AU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3200285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The dining area</a:t>
            </a:r>
            <a:endParaRPr lang="en-AU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3708468"/>
            <a:ext cx="18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Takeaway food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366034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80" y="545869"/>
            <a:ext cx="2013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Progress so far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691680" y="1628800"/>
            <a:ext cx="453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Warehouse cloud infrastructure established</a:t>
            </a:r>
            <a:endParaRPr lang="en-AU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705422" y="2063945"/>
            <a:ext cx="348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Warehouse sub-systems in place</a:t>
            </a:r>
            <a:endParaRPr lang="en-AU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705422" y="2499090"/>
            <a:ext cx="315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HR &amp; Payroll data integrated</a:t>
            </a:r>
            <a:endParaRPr lang="en-AU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705422" y="2934236"/>
            <a:ext cx="245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BOM data integrated</a:t>
            </a:r>
            <a:endParaRPr lang="en-AU" i="1" dirty="0"/>
          </a:p>
        </p:txBody>
      </p:sp>
      <p:pic>
        <p:nvPicPr>
          <p:cNvPr id="13" name="Picture 9" descr="Image result for railway marshalling ya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135459"/>
            <a:ext cx="3478101" cy="281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98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80" y="548680"/>
            <a:ext cx="1701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Next steps…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691680" y="1988840"/>
            <a:ext cx="267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Integrate other systems</a:t>
            </a:r>
            <a:endParaRPr lang="en-AU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708093" y="2700277"/>
            <a:ext cx="141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Train staff</a:t>
            </a:r>
            <a:endParaRPr lang="en-AU" i="1" dirty="0"/>
          </a:p>
        </p:txBody>
      </p:sp>
      <p:pic>
        <p:nvPicPr>
          <p:cNvPr id="10" name="Picture 9" descr="Image result for box in wareho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01" y="4037296"/>
            <a:ext cx="4904598" cy="133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94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105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Reporting Data Warehouse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Anglicare-SA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Reporting Data Warehouse </dc:title>
  <dc:creator>Phil Crick</dc:creator>
  <cp:lastModifiedBy>Phil Crick</cp:lastModifiedBy>
  <cp:revision>10</cp:revision>
  <dcterms:created xsi:type="dcterms:W3CDTF">2016-11-25T03:59:14Z</dcterms:created>
  <dcterms:modified xsi:type="dcterms:W3CDTF">2016-11-25T05:28:10Z</dcterms:modified>
</cp:coreProperties>
</file>