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70" r:id="rId11"/>
    <p:sldId id="267" r:id="rId12"/>
    <p:sldId id="266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1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15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9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396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59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8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37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3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6795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163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0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E269-1F04-46A2-98F7-D4928558CFD8}" type="datetimeFigureOut">
              <a:rPr lang="en-AU" smtClean="0"/>
              <a:t>28/11/2016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EC1C-4D00-493F-B6D2-7ECC4FF799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4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6912768" cy="53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45249" y="260648"/>
            <a:ext cx="225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PowerBI</a:t>
            </a:r>
            <a:r>
              <a:rPr lang="en-US" dirty="0" smtClean="0"/>
              <a:t> Interface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012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3" y="1628800"/>
            <a:ext cx="8717214" cy="410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8187" y="704726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– Configurable Dashboards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26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003679" cy="462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21925" y="692696"/>
            <a:ext cx="570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&amp; Risk – incident count and trends by month (Beta)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18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109867" cy="406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02204" y="620688"/>
            <a:ext cx="553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Quality &amp; Risk – Incidents by category and location (Beta)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673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44216"/>
            <a:ext cx="7950298" cy="456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37757" y="620688"/>
            <a:ext cx="441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- Warehouse self monitoring and reporting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0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7075140" cy="533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47952" y="620688"/>
            <a:ext cx="404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– AD </a:t>
            </a:r>
            <a:r>
              <a:rPr lang="en-US" dirty="0" err="1" smtClean="0"/>
              <a:t>Visualisation</a:t>
            </a:r>
            <a:r>
              <a:rPr lang="en-US" dirty="0" smtClean="0"/>
              <a:t> (aka The Death Star)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14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146" y="620688"/>
            <a:ext cx="3285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– </a:t>
            </a:r>
            <a:r>
              <a:rPr lang="en-US" dirty="0" err="1" smtClean="0"/>
              <a:t>Organisation</a:t>
            </a:r>
            <a:r>
              <a:rPr lang="en-US" dirty="0" smtClean="0"/>
              <a:t> Chart (Beta)</a:t>
            </a:r>
            <a:endParaRPr lang="en-A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0" y="1700808"/>
            <a:ext cx="8685659" cy="495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9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8014345" cy="4664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35563" y="476672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- Employee types and gender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89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481138"/>
            <a:ext cx="591502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08050" y="620688"/>
            <a:ext cx="19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– Age Profile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942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1799" y="764704"/>
            <a:ext cx="264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- Employee Location</a:t>
            </a:r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6" y="1412776"/>
            <a:ext cx="8397627" cy="4852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5159"/>
            <a:ext cx="8197172" cy="46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57812" y="620688"/>
            <a:ext cx="202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- Recruitment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4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1530"/>
            <a:ext cx="8340477" cy="480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6976" y="620688"/>
            <a:ext cx="27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– Recruitment Trends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206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04864"/>
            <a:ext cx="8185795" cy="307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4169" y="980728"/>
            <a:ext cx="335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- Manager timesheet report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5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672711" cy="415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9493" y="764704"/>
            <a:ext cx="520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 &amp; C – </a:t>
            </a:r>
            <a:r>
              <a:rPr lang="en-US" dirty="0" err="1" smtClean="0"/>
              <a:t>Labour</a:t>
            </a:r>
            <a:r>
              <a:rPr lang="en-US" dirty="0" smtClean="0"/>
              <a:t> turnover trends and forecasting (Beta)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34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110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Anglicare-SA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Crick</dc:creator>
  <cp:lastModifiedBy>Phil Crick</cp:lastModifiedBy>
  <cp:revision>5</cp:revision>
  <dcterms:created xsi:type="dcterms:W3CDTF">2016-11-28T04:22:06Z</dcterms:created>
  <dcterms:modified xsi:type="dcterms:W3CDTF">2016-11-28T05:09:21Z</dcterms:modified>
</cp:coreProperties>
</file>