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05" r:id="rId3"/>
    <p:sldId id="313" r:id="rId4"/>
    <p:sldId id="297" r:id="rId5"/>
    <p:sldId id="308" r:id="rId6"/>
    <p:sldId id="309" r:id="rId7"/>
    <p:sldId id="312" r:id="rId8"/>
    <p:sldId id="310" r:id="rId9"/>
    <p:sldId id="314" r:id="rId10"/>
    <p:sldId id="295" r:id="rId11"/>
    <p:sldId id="296" r:id="rId12"/>
    <p:sldId id="306" r:id="rId13"/>
    <p:sldId id="31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06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4D356-14AE-452C-85BB-F06BE8F50F47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62488-84CF-400A-8FB3-EC77B1A12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1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8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9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4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4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1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7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6E34E-5EB1-9D16-7DC1-31B5E2AA8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9C8C4-81AB-190A-EC34-81B86354D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AD09A-04BF-94E3-B915-BA9A1E8A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85378-BCC1-ECE6-67B3-1240BB04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B126F-33C5-5FFE-14BF-212809B8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2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D36C-5837-DD9B-EA19-2D9495C0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0F7F1D-9719-74E9-CEA6-B66A7980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9BD0-4270-DF92-EDD4-D1647AB7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ADFD8-08CD-35D2-918E-7134B14A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93083-6FFE-AF92-679D-6E653C6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9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54296F-C329-2289-53C3-AA7D71F7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FBC1B-88F6-9B13-841F-E5A00BF4B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ED13-C838-AFF9-6633-C8193BA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9E4B9-B29F-0FCF-0616-2CC7BAEB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CE36-D36F-C41D-F48C-473044B4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2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440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B9629-0AC1-C693-888A-F8679613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DBD4D-319F-33B4-E466-CCA313DB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BF2D8-2153-0602-1E86-EDAE9FEC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24130-C6F5-5C7D-3497-BE9CD297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7C67E-50AD-05F3-1A4B-1D42E3A1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9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4C9E-BFB5-A1CC-4AF7-668B7B9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3D49C-EA5D-F7A1-C301-DC5E549A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698EA-8DAD-D2C5-A287-38642E24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08141-06E9-6777-B4F2-ACFFCD59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706C4-B790-E35A-6B9E-04E7C3A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97E97-9E36-ED64-0E4F-7A7499A1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66A55-B63A-666B-BE60-75F829CC5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D0588-59B5-07A9-5DE3-19F3F130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6A005-9F6F-B9CA-7646-AA90D8F0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8B825-9021-0E38-07B2-557EF5A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2C86-8D83-4AC9-FC11-99432C5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10F44-6ED0-61E6-57DC-023258DC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0B6F6-A2D6-93F4-7AD1-11E3B59B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3313B-CF8C-0678-5FDB-9E4CFAF18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FE15B8-053C-6E98-9214-1C258C9F1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DA0DB4-2C12-236C-70EC-A50E0E0D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AC0618-ECC3-8CA6-F91F-8FC55626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7D64B-4640-1670-E996-CA710A74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4C7A3-AF56-EFBF-FB48-4412BB82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5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AC69-D9D6-89AD-6102-E4703D96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84B5F-C6DB-2023-CE67-C212AA30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17FC68-6A34-04EF-4D0E-4C2347F9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5CCED1-B48C-67EF-86B8-3DBC2B4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1B59F-5582-6AF5-4526-263D5978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4DEA4E-9920-A80E-4A0F-386EA83E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5F4B0-85E8-2468-B313-DE2C0107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1A18-A6D8-3E5F-1915-42431139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EF74D-2EEC-09F2-F55D-393ECE1D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ADAC6-621C-35BA-633C-E75C5B87D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7F922-60E7-51E5-A634-AC7B755A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1DB38-FD3F-ADE9-DF02-D96CF5B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F0B30-2C53-7963-BF47-F1CDD3E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217A8-59DA-EA03-B83F-4BB38893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D5D03-61FF-2A40-CCC4-7A2781A52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4515EC-109A-81FD-D8C0-190F2E6B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785C8-309B-C671-8F09-B05D2310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8960D-EB5E-62E8-F193-747D2231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1012D-9D05-8650-52B9-9682F5E6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3633D9-F618-569B-7086-7C4604A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2CBF-918F-9207-0530-D61BF0AD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2F1B2-0534-F9E6-B7E5-72190205E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A11D-05D1-46D7-9472-A0B2D9D0063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FF5C6-CCF9-4E7B-D149-7FA57764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82CCB-4A6D-94C7-0ABF-EC050E298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30020"/>
            <a:ext cx="1068266" cy="404446"/>
            <a:chOff x="5342212" y="1969477"/>
            <a:chExt cx="1068266" cy="404446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4228" y="2017811"/>
              <a:ext cx="615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/>
                <a:t>방 인원이 </a:t>
              </a:r>
              <a:endParaRPr lang="en-US" altLang="ko-KR" sz="700" b="1" dirty="0"/>
            </a:p>
            <a:p>
              <a:pPr algn="ctr"/>
              <a:r>
                <a:rPr lang="ko-KR" altLang="en-US" sz="700" b="1" dirty="0"/>
                <a:t>다 찼는가</a:t>
              </a:r>
              <a:r>
                <a:rPr lang="en-US" altLang="ko-KR" sz="700" b="1" dirty="0"/>
                <a:t>?</a:t>
              </a:r>
              <a:endParaRPr lang="ko-KR" altLang="en-US" sz="700" b="1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46523" y="1705694"/>
            <a:ext cx="296425" cy="848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17351" y="2543464"/>
            <a:ext cx="759165" cy="844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622656" y="2238198"/>
            <a:ext cx="1068266" cy="404446"/>
            <a:chOff x="4647073" y="1828800"/>
            <a:chExt cx="1068266" cy="404446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85135" y="186163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/>
                <a:t>게임이</a:t>
              </a:r>
              <a:endParaRPr lang="en-US" altLang="ko-KR" sz="700" b="1" dirty="0"/>
            </a:p>
            <a:p>
              <a:pPr algn="ctr"/>
              <a:r>
                <a:rPr lang="ko-KR" altLang="en-US" sz="700" b="1" dirty="0"/>
                <a:t>이미 시작하였는가</a:t>
              </a:r>
              <a:r>
                <a:rPr lang="en-US" altLang="ko-KR" sz="700" b="1" dirty="0"/>
                <a:t>?</a:t>
              </a:r>
              <a:endParaRPr lang="ko-KR" altLang="en-US" sz="700" b="1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39299" y="4840764"/>
            <a:ext cx="1068266" cy="404446"/>
            <a:chOff x="7645354" y="5033390"/>
            <a:chExt cx="1068266" cy="404446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780980" y="5084132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/>
                <a:t>방장이 게임을</a:t>
              </a:r>
              <a:endParaRPr lang="en-US" altLang="ko-KR" sz="700" b="1" dirty="0"/>
            </a:p>
            <a:p>
              <a:pPr algn="ctr"/>
              <a:r>
                <a:rPr lang="ko-KR" altLang="en-US" sz="700" b="1" dirty="0"/>
                <a:t> 시작하였는가</a:t>
              </a:r>
              <a:r>
                <a:rPr lang="en-US" altLang="ko-KR" sz="700" b="1" dirty="0"/>
                <a:t>?</a:t>
              </a:r>
              <a:endParaRPr lang="ko-KR" altLang="en-US" sz="700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455628" y="4199154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/>
              <a:t>방장 권한을 </a:t>
            </a:r>
            <a:endParaRPr lang="en-US" altLang="ko-KR" sz="700" b="1" dirty="0"/>
          </a:p>
          <a:p>
            <a:pPr algn="ctr"/>
            <a:r>
              <a:rPr lang="ko-KR" altLang="en-US" sz="700" b="1" dirty="0"/>
              <a:t>가지고 있는가</a:t>
            </a:r>
            <a:r>
              <a:rPr lang="en-US" altLang="ko-KR" sz="700" b="1" dirty="0"/>
              <a:t>?</a:t>
            </a:r>
            <a:endParaRPr lang="ko-KR" altLang="en-US" sz="700" b="1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744303" y="483948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/>
              <a:t>인 게임 설정을</a:t>
            </a:r>
            <a:endParaRPr lang="en-US" altLang="ko-KR" sz="700" b="1" dirty="0"/>
          </a:p>
          <a:p>
            <a:pPr algn="ctr"/>
            <a:r>
              <a:rPr lang="ko-KR" altLang="en-US" sz="700" b="1" dirty="0"/>
              <a:t>바꿀 것인가</a:t>
            </a:r>
            <a:r>
              <a:rPr lang="en-US" altLang="ko-KR" sz="700" b="1" dirty="0"/>
              <a:t>?</a:t>
            </a:r>
            <a:endParaRPr lang="ko-KR" altLang="en-US" sz="700" b="1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784811" y="561712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/>
              <a:t>게임 시작을</a:t>
            </a:r>
            <a:endParaRPr lang="en-US" altLang="ko-KR" sz="700" b="1" dirty="0"/>
          </a:p>
          <a:p>
            <a:pPr algn="ctr"/>
            <a:r>
              <a:rPr lang="ko-KR" altLang="en-US" sz="700" b="1" dirty="0"/>
              <a:t> 할 것인가</a:t>
            </a:r>
            <a:r>
              <a:rPr lang="en-US" altLang="ko-KR" sz="700" b="1" dirty="0"/>
              <a:t>?</a:t>
            </a:r>
            <a:endParaRPr lang="ko-KR" altLang="en-US" sz="700" b="1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517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cxnSpLocks/>
            <a:stCxn id="91" idx="2"/>
          </p:cNvCxnSpPr>
          <p:nvPr/>
        </p:nvCxnSpPr>
        <p:spPr>
          <a:xfrm rot="5400000">
            <a:off x="6780893" y="4960922"/>
            <a:ext cx="1154179" cy="1630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cxnSpLocks/>
            <a:stCxn id="101" idx="3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521700" y="4178584"/>
            <a:ext cx="2342210" cy="1150420"/>
          </a:xfrm>
          <a:prstGeom prst="bentConnector4">
            <a:avLst>
              <a:gd name="adj1" fmla="val -9760"/>
              <a:gd name="adj2" fmla="val 64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090585" cy="1462706"/>
          </a:xfrm>
          <a:prstGeom prst="bentConnector3">
            <a:avLst>
              <a:gd name="adj1" fmla="val -10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모서리가 둥근 직사각형 39">
            <a:extLst>
              <a:ext uri="{FF2B5EF4-FFF2-40B4-BE49-F238E27FC236}">
                <a16:creationId xmlns:a16="http://schemas.microsoft.com/office/drawing/2014/main" id="{4FA2E584-DEE4-01AD-39F9-AE0FEDB3EF76}"/>
              </a:ext>
            </a:extLst>
          </p:cNvPr>
          <p:cNvSpPr/>
          <p:nvPr/>
        </p:nvSpPr>
        <p:spPr>
          <a:xfrm>
            <a:off x="5931465" y="6266225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시작 </a:t>
            </a:r>
            <a:r>
              <a:rPr lang="en-US" altLang="ko-KR" sz="2800" b="1" dirty="0"/>
              <a:t>)</a:t>
            </a:r>
          </a:p>
        </p:txBody>
      </p:sp>
      <p:sp>
        <p:nvSpPr>
          <p:cNvPr id="53" name="모서리가 둥근 직사각형 106">
            <a:extLst>
              <a:ext uri="{FF2B5EF4-FFF2-40B4-BE49-F238E27FC236}">
                <a16:creationId xmlns:a16="http://schemas.microsoft.com/office/drawing/2014/main" id="{4504E0B0-5F19-8D0B-33CE-162409B5A0BC}"/>
              </a:ext>
            </a:extLst>
          </p:cNvPr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1E32D41-A7FC-E87F-99AD-2A08ACA6DCB7}"/>
              </a:ext>
            </a:extLst>
          </p:cNvPr>
          <p:cNvSpPr/>
          <p:nvPr/>
        </p:nvSpPr>
        <p:spPr>
          <a:xfrm>
            <a:off x="5043271" y="2189024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각 팀의 배에서 출발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7AF9FF-E0DB-65CF-4619-18F0B923D8A3}"/>
              </a:ext>
            </a:extLst>
          </p:cNvPr>
          <p:cNvGrpSpPr/>
          <p:nvPr/>
        </p:nvGrpSpPr>
        <p:grpSpPr>
          <a:xfrm>
            <a:off x="5181924" y="2805267"/>
            <a:ext cx="1358064" cy="657256"/>
            <a:chOff x="4539202" y="2796775"/>
            <a:chExt cx="1358064" cy="657256"/>
          </a:xfrm>
        </p:grpSpPr>
        <p:sp>
          <p:nvSpPr>
            <p:cNvPr id="60" name="순서도: 판단 59">
              <a:extLst>
                <a:ext uri="{FF2B5EF4-FFF2-40B4-BE49-F238E27FC236}">
                  <a16:creationId xmlns:a16="http://schemas.microsoft.com/office/drawing/2014/main" id="{B4661138-9B96-7058-E465-38750035AF29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3210DB-67C6-99E8-EDDB-375C1D4C5114}"/>
                </a:ext>
              </a:extLst>
            </p:cNvPr>
            <p:cNvSpPr txBox="1"/>
            <p:nvPr/>
          </p:nvSpPr>
          <p:spPr>
            <a:xfrm>
              <a:off x="4539202" y="2909959"/>
              <a:ext cx="135806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아이템을 얻기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위해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미션을 할 것인가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9892FB18-3429-55C5-6B5D-C844EA61D45C}"/>
              </a:ext>
            </a:extLst>
          </p:cNvPr>
          <p:cNvSpPr/>
          <p:nvPr/>
        </p:nvSpPr>
        <p:spPr>
          <a:xfrm>
            <a:off x="2761673" y="3355311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아이템 획득 미션 진행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2F41F3D7-658A-5C2F-BDC3-0E43755038F6}"/>
              </a:ext>
            </a:extLst>
          </p:cNvPr>
          <p:cNvSpPr/>
          <p:nvPr/>
        </p:nvSpPr>
        <p:spPr>
          <a:xfrm>
            <a:off x="7291040" y="33181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미션 방해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83719E-1089-1C99-48C2-1A55007C49EB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5860956" y="1824025"/>
            <a:ext cx="1" cy="3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86CD15-D5FA-F0C4-722F-8514B01E3EE6}"/>
              </a:ext>
            </a:extLst>
          </p:cNvPr>
          <p:cNvCxnSpPr>
            <a:stCxn id="55" idx="2"/>
            <a:endCxn id="60" idx="0"/>
          </p:cNvCxnSpPr>
          <p:nvPr/>
        </p:nvCxnSpPr>
        <p:spPr>
          <a:xfrm flipH="1">
            <a:off x="5860955" y="2477692"/>
            <a:ext cx="1" cy="32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1395CC8-5217-E6D6-BAEF-0854A6E92C4E}"/>
              </a:ext>
            </a:extLst>
          </p:cNvPr>
          <p:cNvCxnSpPr>
            <a:stCxn id="61" idx="1"/>
            <a:endCxn id="66" idx="0"/>
          </p:cNvCxnSpPr>
          <p:nvPr/>
        </p:nvCxnSpPr>
        <p:spPr>
          <a:xfrm rot="10800000" flipV="1">
            <a:off x="3579358" y="3126199"/>
            <a:ext cx="1602566" cy="229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A9D4E3-8318-89CC-B71E-43AC94EE8530}"/>
              </a:ext>
            </a:extLst>
          </p:cNvPr>
          <p:cNvCxnSpPr>
            <a:stCxn id="61" idx="3"/>
            <a:endCxn id="67" idx="0"/>
          </p:cNvCxnSpPr>
          <p:nvPr/>
        </p:nvCxnSpPr>
        <p:spPr>
          <a:xfrm>
            <a:off x="6539988" y="3126200"/>
            <a:ext cx="1568737" cy="191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0347AB-4FB7-9DE7-A141-E7A8CF6AE6EA}"/>
              </a:ext>
            </a:extLst>
          </p:cNvPr>
          <p:cNvSpPr/>
          <p:nvPr/>
        </p:nvSpPr>
        <p:spPr>
          <a:xfrm>
            <a:off x="2847651" y="3961608"/>
            <a:ext cx="1463414" cy="42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아이템 획득 미션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F5E5A2-C128-CA43-AA92-499694335007}"/>
              </a:ext>
            </a:extLst>
          </p:cNvPr>
          <p:cNvCxnSpPr>
            <a:stCxn id="66" idx="2"/>
            <a:endCxn id="20" idx="0"/>
          </p:cNvCxnSpPr>
          <p:nvPr/>
        </p:nvCxnSpPr>
        <p:spPr>
          <a:xfrm>
            <a:off x="3579358" y="3643979"/>
            <a:ext cx="0" cy="3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F1587C1-F669-4FCD-05DC-0DEB45958CBC}"/>
              </a:ext>
            </a:extLst>
          </p:cNvPr>
          <p:cNvSpPr/>
          <p:nvPr/>
        </p:nvSpPr>
        <p:spPr>
          <a:xfrm>
            <a:off x="9487786" y="5896033"/>
            <a:ext cx="1463414" cy="42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스킬 사용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D65722B-CFBE-C234-398E-993FE3656D05}"/>
              </a:ext>
            </a:extLst>
          </p:cNvPr>
          <p:cNvCxnSpPr>
            <a:cxnSpLocks/>
            <a:stCxn id="67" idx="2"/>
            <a:endCxn id="87" idx="0"/>
          </p:cNvCxnSpPr>
          <p:nvPr/>
        </p:nvCxnSpPr>
        <p:spPr>
          <a:xfrm>
            <a:off x="8108725" y="3606857"/>
            <a:ext cx="0" cy="41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24FA84B-C96B-CCA2-BFFF-203D3F8AF56E}"/>
              </a:ext>
            </a:extLst>
          </p:cNvPr>
          <p:cNvGrpSpPr/>
          <p:nvPr/>
        </p:nvGrpSpPr>
        <p:grpSpPr>
          <a:xfrm>
            <a:off x="7449301" y="4944648"/>
            <a:ext cx="1318847" cy="657256"/>
            <a:chOff x="4558809" y="2796775"/>
            <a:chExt cx="1318847" cy="657256"/>
          </a:xfrm>
        </p:grpSpPr>
        <p:sp>
          <p:nvSpPr>
            <p:cNvPr id="84" name="순서도: 판단 83">
              <a:extLst>
                <a:ext uri="{FF2B5EF4-FFF2-40B4-BE49-F238E27FC236}">
                  <a16:creationId xmlns:a16="http://schemas.microsoft.com/office/drawing/2014/main" id="{634B76CF-971F-3679-1A0C-6F6E0DDEAA4D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2F84CA-8BA9-7CFD-82DB-25DCE4991239}"/>
                </a:ext>
              </a:extLst>
            </p:cNvPr>
            <p:cNvSpPr txBox="1"/>
            <p:nvPr/>
          </p:nvSpPr>
          <p:spPr>
            <a:xfrm>
              <a:off x="4673852" y="2917654"/>
              <a:ext cx="108876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미션 쿨 타임이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있는가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F07034D-1C75-500F-B000-653CC22F6120}"/>
              </a:ext>
            </a:extLst>
          </p:cNvPr>
          <p:cNvGrpSpPr/>
          <p:nvPr/>
        </p:nvGrpSpPr>
        <p:grpSpPr>
          <a:xfrm>
            <a:off x="7449301" y="4021190"/>
            <a:ext cx="1318847" cy="657256"/>
            <a:chOff x="4558809" y="2796775"/>
            <a:chExt cx="1318847" cy="657256"/>
          </a:xfrm>
        </p:grpSpPr>
        <p:sp>
          <p:nvSpPr>
            <p:cNvPr id="87" name="순서도: 판단 86">
              <a:extLst>
                <a:ext uri="{FF2B5EF4-FFF2-40B4-BE49-F238E27FC236}">
                  <a16:creationId xmlns:a16="http://schemas.microsoft.com/office/drawing/2014/main" id="{C14AC316-4922-D2E1-6D63-CE2AFFAC2681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80CB75-BB77-1098-9818-7E412097AC6B}"/>
                </a:ext>
              </a:extLst>
            </p:cNvPr>
            <p:cNvSpPr txBox="1"/>
            <p:nvPr/>
          </p:nvSpPr>
          <p:spPr>
            <a:xfrm>
              <a:off x="4600113" y="2998445"/>
              <a:ext cx="123623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패시브 스킬인가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FE702C6-107F-47A3-A41F-C5DF0D4959FA}"/>
              </a:ext>
            </a:extLst>
          </p:cNvPr>
          <p:cNvCxnSpPr>
            <a:stCxn id="87" idx="3"/>
            <a:endCxn id="78" idx="0"/>
          </p:cNvCxnSpPr>
          <p:nvPr/>
        </p:nvCxnSpPr>
        <p:spPr>
          <a:xfrm>
            <a:off x="8768148" y="4349818"/>
            <a:ext cx="1451345" cy="1546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F705105-920C-446B-28CF-39EE277EDF12}"/>
              </a:ext>
            </a:extLst>
          </p:cNvPr>
          <p:cNvCxnSpPr>
            <a:cxnSpLocks/>
            <a:stCxn id="84" idx="3"/>
            <a:endCxn id="78" idx="0"/>
          </p:cNvCxnSpPr>
          <p:nvPr/>
        </p:nvCxnSpPr>
        <p:spPr>
          <a:xfrm>
            <a:off x="8768148" y="5273276"/>
            <a:ext cx="1451345" cy="622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BC9EA-4A61-B07C-9A2E-ECB28CE88799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8108725" y="4678446"/>
            <a:ext cx="0" cy="2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5F003DC-A535-A7E3-5CEE-356BA1908074}"/>
              </a:ext>
            </a:extLst>
          </p:cNvPr>
          <p:cNvSpPr txBox="1"/>
          <p:nvPr/>
        </p:nvSpPr>
        <p:spPr>
          <a:xfrm>
            <a:off x="4239362" y="2820087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91A6605-CC86-CEAC-C7B1-B6933982E322}"/>
              </a:ext>
            </a:extLst>
          </p:cNvPr>
          <p:cNvSpPr txBox="1"/>
          <p:nvPr/>
        </p:nvSpPr>
        <p:spPr>
          <a:xfrm>
            <a:off x="9292483" y="4054699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D6317B-DFF7-C68F-8B32-1D3A946BE736}"/>
              </a:ext>
            </a:extLst>
          </p:cNvPr>
          <p:cNvSpPr txBox="1"/>
          <p:nvPr/>
        </p:nvSpPr>
        <p:spPr>
          <a:xfrm>
            <a:off x="8160109" y="5503529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732B68C-3886-292D-6490-AEBAFA3F11E9}"/>
              </a:ext>
            </a:extLst>
          </p:cNvPr>
          <p:cNvGrpSpPr/>
          <p:nvPr/>
        </p:nvGrpSpPr>
        <p:grpSpPr>
          <a:xfrm>
            <a:off x="7441245" y="5779681"/>
            <a:ext cx="1318847" cy="657256"/>
            <a:chOff x="4558809" y="2796775"/>
            <a:chExt cx="1318847" cy="657256"/>
          </a:xfrm>
        </p:grpSpPr>
        <p:sp>
          <p:nvSpPr>
            <p:cNvPr id="113" name="순서도: 판단 112">
              <a:extLst>
                <a:ext uri="{FF2B5EF4-FFF2-40B4-BE49-F238E27FC236}">
                  <a16:creationId xmlns:a16="http://schemas.microsoft.com/office/drawing/2014/main" id="{F448878C-6E86-3179-B37C-DEBF5044A4E3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5435AC-7787-AD89-EE20-547709CEA183}"/>
                </a:ext>
              </a:extLst>
            </p:cNvPr>
            <p:cNvSpPr txBox="1"/>
            <p:nvPr/>
          </p:nvSpPr>
          <p:spPr>
            <a:xfrm>
              <a:off x="4673852" y="2917654"/>
              <a:ext cx="108876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미션 쿨 타임이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다 돌았는가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A8B0BC0-3728-F25D-5198-F4E666D71A26}"/>
              </a:ext>
            </a:extLst>
          </p:cNvPr>
          <p:cNvCxnSpPr>
            <a:stCxn id="84" idx="2"/>
            <a:endCxn id="113" idx="0"/>
          </p:cNvCxnSpPr>
          <p:nvPr/>
        </p:nvCxnSpPr>
        <p:spPr>
          <a:xfrm flipH="1">
            <a:off x="8100669" y="5601904"/>
            <a:ext cx="8056" cy="17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D504B93-163F-CC9E-175A-77E1DFBD52D5}"/>
              </a:ext>
            </a:extLst>
          </p:cNvPr>
          <p:cNvCxnSpPr>
            <a:cxnSpLocks/>
            <a:stCxn id="113" idx="3"/>
            <a:endCxn id="78" idx="1"/>
          </p:cNvCxnSpPr>
          <p:nvPr/>
        </p:nvCxnSpPr>
        <p:spPr>
          <a:xfrm>
            <a:off x="8760092" y="6108309"/>
            <a:ext cx="72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2C71E75-EB9D-69A5-1C44-9C91C202422E}"/>
              </a:ext>
            </a:extLst>
          </p:cNvPr>
          <p:cNvSpPr txBox="1"/>
          <p:nvPr/>
        </p:nvSpPr>
        <p:spPr>
          <a:xfrm>
            <a:off x="7038571" y="2857319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750C21-BDD2-61BE-6FA8-51A0D9053ABE}"/>
              </a:ext>
            </a:extLst>
          </p:cNvPr>
          <p:cNvSpPr txBox="1"/>
          <p:nvPr/>
        </p:nvSpPr>
        <p:spPr>
          <a:xfrm>
            <a:off x="8150032" y="4643667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E4681DF-7B9C-EC71-273F-DF0C04213F13}"/>
              </a:ext>
            </a:extLst>
          </p:cNvPr>
          <p:cNvSpPr txBox="1"/>
          <p:nvPr/>
        </p:nvSpPr>
        <p:spPr>
          <a:xfrm>
            <a:off x="9312526" y="4992120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A4D8A80-43A8-1AF4-93D2-A9816F8A65E8}"/>
              </a:ext>
            </a:extLst>
          </p:cNvPr>
          <p:cNvGrpSpPr/>
          <p:nvPr/>
        </p:nvGrpSpPr>
        <p:grpSpPr>
          <a:xfrm>
            <a:off x="2919934" y="4576649"/>
            <a:ext cx="1318847" cy="657256"/>
            <a:chOff x="4558809" y="2796775"/>
            <a:chExt cx="1318847" cy="657256"/>
          </a:xfrm>
        </p:grpSpPr>
        <p:sp>
          <p:nvSpPr>
            <p:cNvPr id="126" name="순서도: 판단 125">
              <a:extLst>
                <a:ext uri="{FF2B5EF4-FFF2-40B4-BE49-F238E27FC236}">
                  <a16:creationId xmlns:a16="http://schemas.microsoft.com/office/drawing/2014/main" id="{ADCBF88F-F032-9EA5-286B-00BBD961BAA6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10EFD63-2DE1-2953-1ABE-C6E1B430AEE6}"/>
                </a:ext>
              </a:extLst>
            </p:cNvPr>
            <p:cNvSpPr txBox="1"/>
            <p:nvPr/>
          </p:nvSpPr>
          <p:spPr>
            <a:xfrm>
              <a:off x="4697897" y="2917654"/>
              <a:ext cx="104067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아이템을 모두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모았는가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sp>
        <p:nvSpPr>
          <p:cNvPr id="129" name="모서리가 둥근 직사각형 106">
            <a:extLst>
              <a:ext uri="{FF2B5EF4-FFF2-40B4-BE49-F238E27FC236}">
                <a16:creationId xmlns:a16="http://schemas.microsoft.com/office/drawing/2014/main" id="{4CC6301F-F856-DE45-47D5-0FECF97182F5}"/>
              </a:ext>
            </a:extLst>
          </p:cNvPr>
          <p:cNvSpPr/>
          <p:nvPr/>
        </p:nvSpPr>
        <p:spPr>
          <a:xfrm>
            <a:off x="2968291" y="5752540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승리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E41B9BD-3BEF-92A1-47B8-7A960E734152}"/>
              </a:ext>
            </a:extLst>
          </p:cNvPr>
          <p:cNvCxnSpPr>
            <a:stCxn id="126" idx="2"/>
            <a:endCxn id="129" idx="0"/>
          </p:cNvCxnSpPr>
          <p:nvPr/>
        </p:nvCxnSpPr>
        <p:spPr>
          <a:xfrm flipH="1">
            <a:off x="3579357" y="5233905"/>
            <a:ext cx="1" cy="51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EB24881-3AD6-C6EB-6F5D-B41FDA792FB1}"/>
              </a:ext>
            </a:extLst>
          </p:cNvPr>
          <p:cNvCxnSpPr>
            <a:stCxn id="20" idx="2"/>
            <a:endCxn id="126" idx="0"/>
          </p:cNvCxnSpPr>
          <p:nvPr/>
        </p:nvCxnSpPr>
        <p:spPr>
          <a:xfrm>
            <a:off x="3579358" y="4386160"/>
            <a:ext cx="0" cy="1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구역 점령 </a:t>
            </a:r>
            <a:r>
              <a:rPr lang="en-US" altLang="ko-KR" sz="2800" b="1" dirty="0"/>
              <a:t>)</a:t>
            </a:r>
          </a:p>
        </p:txBody>
      </p:sp>
      <p:sp>
        <p:nvSpPr>
          <p:cNvPr id="53" name="모서리가 둥근 직사각형 106">
            <a:extLst>
              <a:ext uri="{FF2B5EF4-FFF2-40B4-BE49-F238E27FC236}">
                <a16:creationId xmlns:a16="http://schemas.microsoft.com/office/drawing/2014/main" id="{4504E0B0-5F19-8D0B-33CE-162409B5A0BC}"/>
              </a:ext>
            </a:extLst>
          </p:cNvPr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구역 입장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1E32D41-A7FC-E87F-99AD-2A08ACA6DCB7}"/>
              </a:ext>
            </a:extLst>
          </p:cNvPr>
          <p:cNvSpPr/>
          <p:nvPr/>
        </p:nvSpPr>
        <p:spPr>
          <a:xfrm>
            <a:off x="2846917" y="3160755"/>
            <a:ext cx="1178235" cy="38770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없음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(none)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83719E-1089-1C99-48C2-1A55007C49EB}"/>
              </a:ext>
            </a:extLst>
          </p:cNvPr>
          <p:cNvCxnSpPr>
            <a:cxnSpLocks/>
            <a:stCxn id="53" idx="2"/>
            <a:endCxn id="18" idx="0"/>
          </p:cNvCxnSpPr>
          <p:nvPr/>
        </p:nvCxnSpPr>
        <p:spPr>
          <a:xfrm>
            <a:off x="5860957" y="1824025"/>
            <a:ext cx="21947" cy="44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86CD15-D5FA-F0C4-722F-8514B01E3EE6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>
            <a:off x="3436035" y="3548459"/>
            <a:ext cx="0" cy="228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A44C46-1C3A-3790-E77E-A9078594ECAE}"/>
              </a:ext>
            </a:extLst>
          </p:cNvPr>
          <p:cNvGrpSpPr/>
          <p:nvPr/>
        </p:nvGrpSpPr>
        <p:grpSpPr>
          <a:xfrm>
            <a:off x="5293787" y="2248577"/>
            <a:ext cx="1178235" cy="387704"/>
            <a:chOff x="3306669" y="2979740"/>
            <a:chExt cx="1178235" cy="387704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975B1371-A7B8-39B4-2846-611A770054ED}"/>
                </a:ext>
              </a:extLst>
            </p:cNvPr>
            <p:cNvSpPr/>
            <p:nvPr/>
          </p:nvSpPr>
          <p:spPr>
            <a:xfrm>
              <a:off x="3306669" y="2979740"/>
              <a:ext cx="1178235" cy="38770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F91FF1-5A79-C50C-1283-1DD7664B2AB2}"/>
                </a:ext>
              </a:extLst>
            </p:cNvPr>
            <p:cNvSpPr txBox="1"/>
            <p:nvPr/>
          </p:nvSpPr>
          <p:spPr>
            <a:xfrm>
              <a:off x="3528538" y="3002325"/>
              <a:ext cx="734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구역 상태가</a:t>
              </a:r>
              <a:endParaRPr lang="en-US" altLang="ko-KR" sz="8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 무엇인가</a:t>
              </a:r>
              <a:r>
                <a:rPr lang="en-US" altLang="ko-KR" sz="800" b="1" dirty="0">
                  <a:solidFill>
                    <a:schemeClr val="bg1"/>
                  </a:solidFill>
                </a:rPr>
                <a:t>?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626872E5-97CA-6058-C8E1-7657013E078D}"/>
              </a:ext>
            </a:extLst>
          </p:cNvPr>
          <p:cNvSpPr/>
          <p:nvPr/>
        </p:nvSpPr>
        <p:spPr>
          <a:xfrm>
            <a:off x="7791191" y="3160754"/>
            <a:ext cx="1178235" cy="38770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상대편 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(other team)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4910EA6F-8FF9-6EDC-A1D8-BC0F7C2F677D}"/>
              </a:ext>
            </a:extLst>
          </p:cNvPr>
          <p:cNvSpPr/>
          <p:nvPr/>
        </p:nvSpPr>
        <p:spPr>
          <a:xfrm>
            <a:off x="5305343" y="3160754"/>
            <a:ext cx="1178235" cy="38770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중립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(neutral)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902ADD2E-9587-686C-B353-37E8575A875B}"/>
              </a:ext>
            </a:extLst>
          </p:cNvPr>
          <p:cNvSpPr/>
          <p:nvPr/>
        </p:nvSpPr>
        <p:spPr>
          <a:xfrm>
            <a:off x="2846917" y="5835608"/>
            <a:ext cx="1178235" cy="38770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점령 시작</a:t>
            </a:r>
          </a:p>
        </p:txBody>
      </p:sp>
      <p:sp>
        <p:nvSpPr>
          <p:cNvPr id="91" name="다이아몬드 90">
            <a:extLst>
              <a:ext uri="{FF2B5EF4-FFF2-40B4-BE49-F238E27FC236}">
                <a16:creationId xmlns:a16="http://schemas.microsoft.com/office/drawing/2014/main" id="{C6DF68AD-E725-EAA8-59F8-BE63EF4F4A87}"/>
              </a:ext>
            </a:extLst>
          </p:cNvPr>
          <p:cNvSpPr/>
          <p:nvPr/>
        </p:nvSpPr>
        <p:spPr>
          <a:xfrm>
            <a:off x="6465937" y="3915660"/>
            <a:ext cx="1353393" cy="612121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FE450B-7CAB-B53B-4C7A-0714E95B1515}"/>
              </a:ext>
            </a:extLst>
          </p:cNvPr>
          <p:cNvSpPr txBox="1"/>
          <p:nvPr/>
        </p:nvSpPr>
        <p:spPr>
          <a:xfrm>
            <a:off x="6607222" y="3990887"/>
            <a:ext cx="107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상대편이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구역에 우리 팀보다 많은가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83A4B98-9BA4-0C63-D02C-CA5B121A8F8C}"/>
              </a:ext>
            </a:extLst>
          </p:cNvPr>
          <p:cNvCxnSpPr>
            <a:stCxn id="33" idx="2"/>
            <a:endCxn id="55" idx="0"/>
          </p:cNvCxnSpPr>
          <p:nvPr/>
        </p:nvCxnSpPr>
        <p:spPr>
          <a:xfrm rot="10800000" flipV="1">
            <a:off x="3436035" y="2442429"/>
            <a:ext cx="1975576" cy="718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36FE09A-17DA-7144-A848-705C55D9CCB8}"/>
              </a:ext>
            </a:extLst>
          </p:cNvPr>
          <p:cNvCxnSpPr>
            <a:cxnSpLocks/>
            <a:stCxn id="33" idx="4"/>
            <a:endCxn id="63" idx="0"/>
          </p:cNvCxnSpPr>
          <p:nvPr/>
        </p:nvCxnSpPr>
        <p:spPr>
          <a:xfrm>
            <a:off x="5882905" y="2636281"/>
            <a:ext cx="11556" cy="52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F1C59D7-5CC1-3DF9-0514-A72EF35BD10F}"/>
              </a:ext>
            </a:extLst>
          </p:cNvPr>
          <p:cNvCxnSpPr>
            <a:stCxn id="33" idx="5"/>
            <a:endCxn id="62" idx="0"/>
          </p:cNvCxnSpPr>
          <p:nvPr/>
        </p:nvCxnSpPr>
        <p:spPr>
          <a:xfrm>
            <a:off x="6354199" y="2442429"/>
            <a:ext cx="2026110" cy="718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5B938F0-2F8F-29BD-D44F-5857CC646180}"/>
              </a:ext>
            </a:extLst>
          </p:cNvPr>
          <p:cNvCxnSpPr>
            <a:stCxn id="63" idx="2"/>
            <a:endCxn id="91" idx="1"/>
          </p:cNvCxnSpPr>
          <p:nvPr/>
        </p:nvCxnSpPr>
        <p:spPr>
          <a:xfrm rot="16200000" flipH="1">
            <a:off x="5843568" y="3599352"/>
            <a:ext cx="673262" cy="571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95B58B5-6CDF-CDE4-84B1-82133EE17B5F}"/>
              </a:ext>
            </a:extLst>
          </p:cNvPr>
          <p:cNvCxnSpPr>
            <a:stCxn id="62" idx="2"/>
            <a:endCxn id="91" idx="3"/>
          </p:cNvCxnSpPr>
          <p:nvPr/>
        </p:nvCxnSpPr>
        <p:spPr>
          <a:xfrm rot="5400000">
            <a:off x="7763189" y="3604601"/>
            <a:ext cx="673262" cy="560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8562079-3BC0-827F-86C2-E6D25DCB8C98}"/>
              </a:ext>
            </a:extLst>
          </p:cNvPr>
          <p:cNvCxnSpPr>
            <a:cxnSpLocks/>
            <a:stCxn id="91" idx="2"/>
            <a:endCxn id="69" idx="3"/>
          </p:cNvCxnSpPr>
          <p:nvPr/>
        </p:nvCxnSpPr>
        <p:spPr>
          <a:xfrm rot="5400000">
            <a:off x="4833054" y="3719879"/>
            <a:ext cx="1501679" cy="3117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순서도: 처리 102">
            <a:extLst>
              <a:ext uri="{FF2B5EF4-FFF2-40B4-BE49-F238E27FC236}">
                <a16:creationId xmlns:a16="http://schemas.microsoft.com/office/drawing/2014/main" id="{90E39E3C-3D67-DE11-3564-683AFE390744}"/>
              </a:ext>
            </a:extLst>
          </p:cNvPr>
          <p:cNvSpPr/>
          <p:nvPr/>
        </p:nvSpPr>
        <p:spPr>
          <a:xfrm>
            <a:off x="7791190" y="5408257"/>
            <a:ext cx="1178235" cy="38770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상대 팀 점령 시작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EE516B7-207D-1440-F941-E681CC63E15C}"/>
              </a:ext>
            </a:extLst>
          </p:cNvPr>
          <p:cNvCxnSpPr>
            <a:stCxn id="91" idx="2"/>
            <a:endCxn id="103" idx="0"/>
          </p:cNvCxnSpPr>
          <p:nvPr/>
        </p:nvCxnSpPr>
        <p:spPr>
          <a:xfrm rot="16200000" flipH="1">
            <a:off x="7321233" y="4349182"/>
            <a:ext cx="880476" cy="1237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C782774-BC2D-91A2-AB93-6B4E5C94702C}"/>
              </a:ext>
            </a:extLst>
          </p:cNvPr>
          <p:cNvSpPr txBox="1"/>
          <p:nvPr/>
        </p:nvSpPr>
        <p:spPr>
          <a:xfrm>
            <a:off x="7551349" y="4691019"/>
            <a:ext cx="420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8DF2F0-4283-B3BD-1C54-8CF001964EF2}"/>
              </a:ext>
            </a:extLst>
          </p:cNvPr>
          <p:cNvSpPr txBox="1"/>
          <p:nvPr/>
        </p:nvSpPr>
        <p:spPr>
          <a:xfrm>
            <a:off x="5292584" y="571088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6124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24006" y="236966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스킬 사용</a:t>
            </a:r>
            <a:endParaRPr lang="en-US" altLang="ko-KR" sz="28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18245" y="1304694"/>
            <a:ext cx="77755" cy="54043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EDAC7-2E3F-35DA-873A-F4F9B796ED95}"/>
              </a:ext>
            </a:extLst>
          </p:cNvPr>
          <p:cNvGrpSpPr/>
          <p:nvPr/>
        </p:nvGrpSpPr>
        <p:grpSpPr>
          <a:xfrm>
            <a:off x="288841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281598" y="2690497"/>
            <a:ext cx="474708" cy="47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1DA5F-88F9-25C4-9089-02105756C8B4}"/>
              </a:ext>
            </a:extLst>
          </p:cNvPr>
          <p:cNvSpPr txBox="1"/>
          <p:nvPr/>
        </p:nvSpPr>
        <p:spPr>
          <a:xfrm>
            <a:off x="6415008" y="1693965"/>
            <a:ext cx="5678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캐릭터마다 스킬 사용 </a:t>
            </a:r>
            <a:r>
              <a:rPr lang="en-US" altLang="ko-KR" sz="1600" b="1" dirty="0"/>
              <a:t>UI</a:t>
            </a:r>
            <a:r>
              <a:rPr lang="ko-KR" altLang="en-US" sz="1600" b="1" dirty="0"/>
              <a:t>는 다른 아이콘을 가지고 있습니다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pPr algn="ctr"/>
            <a:r>
              <a:rPr lang="ko-KR" altLang="en-US" sz="1200" b="1" dirty="0"/>
              <a:t>캐릭터는 직업에 맞는 스킬을 가지고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96DAAA-4DC0-77AF-57B2-26DC841C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39761"/>
              </p:ext>
            </p:extLst>
          </p:nvPr>
        </p:nvGraphicFramePr>
        <p:xfrm>
          <a:off x="7567732" y="2690497"/>
          <a:ext cx="3372711" cy="3390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760">
                  <a:extLst>
                    <a:ext uri="{9D8B030D-6E8A-4147-A177-3AD203B41FA5}">
                      <a16:colId xmlns:a16="http://schemas.microsoft.com/office/drawing/2014/main" val="492624464"/>
                    </a:ext>
                  </a:extLst>
                </a:gridCol>
                <a:gridCol w="1063095">
                  <a:extLst>
                    <a:ext uri="{9D8B030D-6E8A-4147-A177-3AD203B41FA5}">
                      <a16:colId xmlns:a16="http://schemas.microsoft.com/office/drawing/2014/main" val="2200505381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2818849166"/>
                    </a:ext>
                  </a:extLst>
                </a:gridCol>
              </a:tblGrid>
              <a:tr h="244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캐릭터 이름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직업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스킬이름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48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엠버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학생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이속 증가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6419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체리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기타리스트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25083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사수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양궁선수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64081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원송이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사육사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원숭이 펫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76448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레이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검도선수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머리 깨기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16085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이안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의사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디퍼프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해제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46289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조슈아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경찰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심문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9254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랜디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래퍼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끝나는 조건</a:t>
            </a:r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43E6F-8ECA-FFD4-DAF0-15A3565E78C8}"/>
              </a:ext>
            </a:extLst>
          </p:cNvPr>
          <p:cNvSpPr txBox="1"/>
          <p:nvPr/>
        </p:nvSpPr>
        <p:spPr>
          <a:xfrm>
            <a:off x="816864" y="1399848"/>
            <a:ext cx="10570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 dirty="0"/>
              <a:t>한 팀이 재료를 먼저 모았을 때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en-US" altLang="ko-KR" b="1" dirty="0"/>
              <a:t>30</a:t>
            </a:r>
            <a:r>
              <a:rPr lang="ko-KR" altLang="en-US" b="1" dirty="0"/>
              <a:t>일의 시간이 모두 지났을 때 더 많은 재료를 모은 팀이 나왔을 때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899981-6280-E3D2-124E-AF3D48BF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87" y="1938601"/>
            <a:ext cx="4123626" cy="206181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979F91-DF60-ABEB-6D7C-CBC2CA635D60}"/>
              </a:ext>
            </a:extLst>
          </p:cNvPr>
          <p:cNvGrpSpPr/>
          <p:nvPr/>
        </p:nvGrpSpPr>
        <p:grpSpPr>
          <a:xfrm>
            <a:off x="3107258" y="4783645"/>
            <a:ext cx="5977484" cy="1558821"/>
            <a:chOff x="1581556" y="4734877"/>
            <a:chExt cx="5977484" cy="155882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F35B6E3-7D4C-24B9-F6A6-265962A9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1556" y="4845696"/>
              <a:ext cx="2372056" cy="14480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E36361-AABA-2278-4D00-8071D0F895C5}"/>
                </a:ext>
              </a:extLst>
            </p:cNvPr>
            <p:cNvSpPr txBox="1"/>
            <p:nvPr/>
          </p:nvSpPr>
          <p:spPr>
            <a:xfrm>
              <a:off x="4169664" y="4734877"/>
              <a:ext cx="99578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/>
                <a:t>~</a:t>
              </a:r>
              <a:endParaRPr lang="ko-KR" altLang="en-US" sz="8800" b="1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2B56394-9E28-B89B-0C75-68DFF2C6D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1400" y="4799976"/>
              <a:ext cx="2207640" cy="1481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8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297524" y="3033854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레드팀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0" y="4412556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52" y="4630765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24" y="4412556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44" y="4172721"/>
            <a:ext cx="914400" cy="914400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5" y="4172721"/>
            <a:ext cx="914400" cy="914400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08940" y="3068736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블루팀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54" name="그림 53" descr="클립아트이(가) 표시된 사진&#10;&#10;자동 생성된 설명">
            <a:extLst>
              <a:ext uri="{FF2B5EF4-FFF2-40B4-BE49-F238E27FC236}">
                <a16:creationId xmlns:a16="http://schemas.microsoft.com/office/drawing/2014/main" id="{CBD025C3-5858-E4BC-DAF5-66A03CFCA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84" y="4329704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5" name="그림 54" descr="클립아트이(가) 표시된 사진&#10;&#10;자동 생성된 설명">
            <a:extLst>
              <a:ext uri="{FF2B5EF4-FFF2-40B4-BE49-F238E27FC236}">
                <a16:creationId xmlns:a16="http://schemas.microsoft.com/office/drawing/2014/main" id="{B3D466AB-BE94-2BA0-9E2B-694793CEC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46" y="4547913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7" name="그림 56" descr="클립아트이(가) 표시된 사진&#10;&#10;자동 생성된 설명">
            <a:extLst>
              <a:ext uri="{FF2B5EF4-FFF2-40B4-BE49-F238E27FC236}">
                <a16:creationId xmlns:a16="http://schemas.microsoft.com/office/drawing/2014/main" id="{84FA1166-19D2-BD7E-AF4E-D2417A05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18" y="4329704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9" name="그림 58" descr="벡터그래픽이(가) 표시된 사진&#10;&#10;자동 생성된 설명">
            <a:extLst>
              <a:ext uri="{FF2B5EF4-FFF2-40B4-BE49-F238E27FC236}">
                <a16:creationId xmlns:a16="http://schemas.microsoft.com/office/drawing/2014/main" id="{C0440434-7A19-E2D7-529C-8B7894E289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38" y="4089869"/>
            <a:ext cx="914400" cy="914400"/>
          </a:xfrm>
          <a:prstGeom prst="rect">
            <a:avLst/>
          </a:prstGeom>
        </p:spPr>
      </p:pic>
      <p:pic>
        <p:nvPicPr>
          <p:cNvPr id="60" name="그림 59" descr="벡터그래픽이(가) 표시된 사진&#10;&#10;자동 생성된 설명">
            <a:extLst>
              <a:ext uri="{FF2B5EF4-FFF2-40B4-BE49-F238E27FC236}">
                <a16:creationId xmlns:a16="http://schemas.microsoft.com/office/drawing/2014/main" id="{2CB200FB-B5DF-879F-4E96-AB8C74B1BF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9" y="4089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진행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B2AAB93-E131-3CF6-05EF-321E837C8FB2}"/>
              </a:ext>
            </a:extLst>
          </p:cNvPr>
          <p:cNvGrpSpPr/>
          <p:nvPr/>
        </p:nvGrpSpPr>
        <p:grpSpPr>
          <a:xfrm>
            <a:off x="5618938" y="3112822"/>
            <a:ext cx="1638066" cy="1638066"/>
            <a:chOff x="3386916" y="1844984"/>
            <a:chExt cx="914400" cy="914400"/>
          </a:xfrm>
        </p:grpSpPr>
        <p:sp>
          <p:nvSpPr>
            <p:cNvPr id="56" name="팔각형 55">
              <a:extLst>
                <a:ext uri="{FF2B5EF4-FFF2-40B4-BE49-F238E27FC236}">
                  <a16:creationId xmlns:a16="http://schemas.microsoft.com/office/drawing/2014/main" id="{1C697813-152B-585A-072C-37AC6139BBED}"/>
                </a:ext>
              </a:extLst>
            </p:cNvPr>
            <p:cNvSpPr/>
            <p:nvPr/>
          </p:nvSpPr>
          <p:spPr>
            <a:xfrm>
              <a:off x="3386916" y="1844984"/>
              <a:ext cx="914400" cy="914400"/>
            </a:xfrm>
            <a:prstGeom prst="octagon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CC5E9010-469B-00E4-83BD-F8F1D6484372}"/>
                </a:ext>
              </a:extLst>
            </p:cNvPr>
            <p:cNvSpPr/>
            <p:nvPr/>
          </p:nvSpPr>
          <p:spPr>
            <a:xfrm>
              <a:off x="3747695" y="2198774"/>
              <a:ext cx="214975" cy="185324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육각형 7">
            <a:extLst>
              <a:ext uri="{FF2B5EF4-FFF2-40B4-BE49-F238E27FC236}">
                <a16:creationId xmlns:a16="http://schemas.microsoft.com/office/drawing/2014/main" id="{9D3AC8C0-4D4B-6D96-1665-10379F0F4776}"/>
              </a:ext>
            </a:extLst>
          </p:cNvPr>
          <p:cNvSpPr/>
          <p:nvPr/>
        </p:nvSpPr>
        <p:spPr>
          <a:xfrm>
            <a:off x="1104622" y="3577295"/>
            <a:ext cx="1694109" cy="777216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 </a:t>
            </a:r>
          </a:p>
        </p:txBody>
      </p:sp>
      <p:sp>
        <p:nvSpPr>
          <p:cNvPr id="9" name="팔각형 8">
            <a:extLst>
              <a:ext uri="{FF2B5EF4-FFF2-40B4-BE49-F238E27FC236}">
                <a16:creationId xmlns:a16="http://schemas.microsoft.com/office/drawing/2014/main" id="{D15E7FA5-D9AA-8280-2A44-53EDB33B11C6}"/>
              </a:ext>
            </a:extLst>
          </p:cNvPr>
          <p:cNvSpPr/>
          <p:nvPr/>
        </p:nvSpPr>
        <p:spPr>
          <a:xfrm>
            <a:off x="5599396" y="1490042"/>
            <a:ext cx="1638066" cy="1638066"/>
          </a:xfrm>
          <a:prstGeom prst="octagon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팔각형 9">
            <a:extLst>
              <a:ext uri="{FF2B5EF4-FFF2-40B4-BE49-F238E27FC236}">
                <a16:creationId xmlns:a16="http://schemas.microsoft.com/office/drawing/2014/main" id="{240AADF2-E500-30EB-4E0E-F551F67E63F3}"/>
              </a:ext>
            </a:extLst>
          </p:cNvPr>
          <p:cNvSpPr/>
          <p:nvPr/>
        </p:nvSpPr>
        <p:spPr>
          <a:xfrm>
            <a:off x="7230747" y="3146871"/>
            <a:ext cx="1638066" cy="1638066"/>
          </a:xfrm>
          <a:prstGeom prst="octagon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팔각형 10">
            <a:extLst>
              <a:ext uri="{FF2B5EF4-FFF2-40B4-BE49-F238E27FC236}">
                <a16:creationId xmlns:a16="http://schemas.microsoft.com/office/drawing/2014/main" id="{9C689C17-9188-B500-3AEB-B17B97621DDF}"/>
              </a:ext>
            </a:extLst>
          </p:cNvPr>
          <p:cNvSpPr/>
          <p:nvPr/>
        </p:nvSpPr>
        <p:spPr>
          <a:xfrm>
            <a:off x="3988706" y="3129719"/>
            <a:ext cx="1638066" cy="1638066"/>
          </a:xfrm>
          <a:prstGeom prst="octagon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팔각형 11">
            <a:extLst>
              <a:ext uri="{FF2B5EF4-FFF2-40B4-BE49-F238E27FC236}">
                <a16:creationId xmlns:a16="http://schemas.microsoft.com/office/drawing/2014/main" id="{F4EFCB84-FB23-CD54-4E61-E454A61B051F}"/>
              </a:ext>
            </a:extLst>
          </p:cNvPr>
          <p:cNvSpPr/>
          <p:nvPr/>
        </p:nvSpPr>
        <p:spPr>
          <a:xfrm>
            <a:off x="5599396" y="4738350"/>
            <a:ext cx="1638066" cy="1638066"/>
          </a:xfrm>
          <a:prstGeom prst="octag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3E936C-B215-18F0-D432-807CE351DDE3}"/>
              </a:ext>
            </a:extLst>
          </p:cNvPr>
          <p:cNvSpPr/>
          <p:nvPr/>
        </p:nvSpPr>
        <p:spPr>
          <a:xfrm rot="2679586">
            <a:off x="5277354" y="2772099"/>
            <a:ext cx="687864" cy="6914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728074-3AD8-CDFD-D9F4-BAEB513E71C7}"/>
              </a:ext>
            </a:extLst>
          </p:cNvPr>
          <p:cNvSpPr/>
          <p:nvPr/>
        </p:nvSpPr>
        <p:spPr>
          <a:xfrm rot="2679586">
            <a:off x="5292615" y="4409823"/>
            <a:ext cx="687864" cy="6914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2B56C2-6D99-FE5F-1529-10B41DB96751}"/>
              </a:ext>
            </a:extLst>
          </p:cNvPr>
          <p:cNvSpPr/>
          <p:nvPr/>
        </p:nvSpPr>
        <p:spPr>
          <a:xfrm rot="2679586">
            <a:off x="6902077" y="4418628"/>
            <a:ext cx="687864" cy="6914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A03DA3-F4DC-4A0E-8347-5C6F32A7324D}"/>
              </a:ext>
            </a:extLst>
          </p:cNvPr>
          <p:cNvSpPr/>
          <p:nvPr/>
        </p:nvSpPr>
        <p:spPr>
          <a:xfrm rot="2679586">
            <a:off x="6883785" y="2806587"/>
            <a:ext cx="704490" cy="6466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E005E460-9E02-DEB6-D40D-DB9EA32F6D4D}"/>
              </a:ext>
            </a:extLst>
          </p:cNvPr>
          <p:cNvSpPr/>
          <p:nvPr/>
        </p:nvSpPr>
        <p:spPr>
          <a:xfrm>
            <a:off x="8859145" y="3207881"/>
            <a:ext cx="1403447" cy="1539952"/>
          </a:xfrm>
          <a:custGeom>
            <a:avLst/>
            <a:gdLst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00075 w 776287"/>
              <a:gd name="connsiteY5" fmla="*/ 407194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76275 w 776287"/>
              <a:gd name="connsiteY5" fmla="*/ 390525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83431"/>
              <a:gd name="connsiteY0" fmla="*/ 230981 h 859631"/>
              <a:gd name="connsiteX1" fmla="*/ 0 w 783431"/>
              <a:gd name="connsiteY1" fmla="*/ 614362 h 859631"/>
              <a:gd name="connsiteX2" fmla="*/ 242887 w 783431"/>
              <a:gd name="connsiteY2" fmla="*/ 859631 h 859631"/>
              <a:gd name="connsiteX3" fmla="*/ 590550 w 783431"/>
              <a:gd name="connsiteY3" fmla="*/ 859631 h 859631"/>
              <a:gd name="connsiteX4" fmla="*/ 776287 w 783431"/>
              <a:gd name="connsiteY4" fmla="*/ 607219 h 859631"/>
              <a:gd name="connsiteX5" fmla="*/ 676275 w 783431"/>
              <a:gd name="connsiteY5" fmla="*/ 390525 h 859631"/>
              <a:gd name="connsiteX6" fmla="*/ 783431 w 783431"/>
              <a:gd name="connsiteY6" fmla="*/ 183356 h 859631"/>
              <a:gd name="connsiteX7" fmla="*/ 561975 w 783431"/>
              <a:gd name="connsiteY7" fmla="*/ 0 h 859631"/>
              <a:gd name="connsiteX8" fmla="*/ 180975 w 783431"/>
              <a:gd name="connsiteY8" fmla="*/ 2381 h 859631"/>
              <a:gd name="connsiteX9" fmla="*/ 2381 w 783431"/>
              <a:gd name="connsiteY9" fmla="*/ 23098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431" h="859631">
                <a:moveTo>
                  <a:pt x="2381" y="230981"/>
                </a:moveTo>
                <a:cubicBezTo>
                  <a:pt x="1587" y="358775"/>
                  <a:pt x="794" y="486568"/>
                  <a:pt x="0" y="614362"/>
                </a:cubicBezTo>
                <a:lnTo>
                  <a:pt x="242887" y="859631"/>
                </a:lnTo>
                <a:lnTo>
                  <a:pt x="590550" y="859631"/>
                </a:lnTo>
                <a:lnTo>
                  <a:pt x="776287" y="607219"/>
                </a:lnTo>
                <a:lnTo>
                  <a:pt x="676275" y="390525"/>
                </a:lnTo>
                <a:lnTo>
                  <a:pt x="783431" y="183356"/>
                </a:lnTo>
                <a:lnTo>
                  <a:pt x="561975" y="0"/>
                </a:lnTo>
                <a:lnTo>
                  <a:pt x="180975" y="2381"/>
                </a:lnTo>
                <a:lnTo>
                  <a:pt x="2381" y="23098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D848069F-076D-5F72-0A69-F88395ABAFD7}"/>
              </a:ext>
            </a:extLst>
          </p:cNvPr>
          <p:cNvSpPr/>
          <p:nvPr/>
        </p:nvSpPr>
        <p:spPr>
          <a:xfrm>
            <a:off x="10042863" y="3533535"/>
            <a:ext cx="1708637" cy="777216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A9077DC-373E-781D-E641-29B2488D5531}"/>
              </a:ext>
            </a:extLst>
          </p:cNvPr>
          <p:cNvSpPr/>
          <p:nvPr/>
        </p:nvSpPr>
        <p:spPr>
          <a:xfrm rot="10800000">
            <a:off x="2590501" y="3130596"/>
            <a:ext cx="1403447" cy="1539952"/>
          </a:xfrm>
          <a:custGeom>
            <a:avLst/>
            <a:gdLst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00075 w 776287"/>
              <a:gd name="connsiteY5" fmla="*/ 407194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76275 w 776287"/>
              <a:gd name="connsiteY5" fmla="*/ 390525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83431"/>
              <a:gd name="connsiteY0" fmla="*/ 230981 h 859631"/>
              <a:gd name="connsiteX1" fmla="*/ 0 w 783431"/>
              <a:gd name="connsiteY1" fmla="*/ 614362 h 859631"/>
              <a:gd name="connsiteX2" fmla="*/ 242887 w 783431"/>
              <a:gd name="connsiteY2" fmla="*/ 859631 h 859631"/>
              <a:gd name="connsiteX3" fmla="*/ 590550 w 783431"/>
              <a:gd name="connsiteY3" fmla="*/ 859631 h 859631"/>
              <a:gd name="connsiteX4" fmla="*/ 776287 w 783431"/>
              <a:gd name="connsiteY4" fmla="*/ 607219 h 859631"/>
              <a:gd name="connsiteX5" fmla="*/ 676275 w 783431"/>
              <a:gd name="connsiteY5" fmla="*/ 390525 h 859631"/>
              <a:gd name="connsiteX6" fmla="*/ 783431 w 783431"/>
              <a:gd name="connsiteY6" fmla="*/ 183356 h 859631"/>
              <a:gd name="connsiteX7" fmla="*/ 561975 w 783431"/>
              <a:gd name="connsiteY7" fmla="*/ 0 h 859631"/>
              <a:gd name="connsiteX8" fmla="*/ 180975 w 783431"/>
              <a:gd name="connsiteY8" fmla="*/ 2381 h 859631"/>
              <a:gd name="connsiteX9" fmla="*/ 2381 w 783431"/>
              <a:gd name="connsiteY9" fmla="*/ 23098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431" h="859631">
                <a:moveTo>
                  <a:pt x="2381" y="230981"/>
                </a:moveTo>
                <a:cubicBezTo>
                  <a:pt x="1587" y="358775"/>
                  <a:pt x="794" y="486568"/>
                  <a:pt x="0" y="614362"/>
                </a:cubicBezTo>
                <a:lnTo>
                  <a:pt x="242887" y="859631"/>
                </a:lnTo>
                <a:lnTo>
                  <a:pt x="590550" y="859631"/>
                </a:lnTo>
                <a:lnTo>
                  <a:pt x="776287" y="607219"/>
                </a:lnTo>
                <a:lnTo>
                  <a:pt x="676275" y="390525"/>
                </a:lnTo>
                <a:lnTo>
                  <a:pt x="783431" y="183356"/>
                </a:lnTo>
                <a:lnTo>
                  <a:pt x="561975" y="0"/>
                </a:lnTo>
                <a:lnTo>
                  <a:pt x="180975" y="2381"/>
                </a:lnTo>
                <a:lnTo>
                  <a:pt x="2381" y="23098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D737B42-E060-0CAD-2E78-0083343AE3E5}"/>
              </a:ext>
            </a:extLst>
          </p:cNvPr>
          <p:cNvSpPr/>
          <p:nvPr/>
        </p:nvSpPr>
        <p:spPr>
          <a:xfrm>
            <a:off x="7690640" y="4270242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73202E4-E26D-848B-2184-0E0B184EDD7C}"/>
              </a:ext>
            </a:extLst>
          </p:cNvPr>
          <p:cNvSpPr/>
          <p:nvPr/>
        </p:nvSpPr>
        <p:spPr>
          <a:xfrm>
            <a:off x="7521517" y="3830810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662F268-6534-055B-5E5A-5A1BC1C58468}"/>
              </a:ext>
            </a:extLst>
          </p:cNvPr>
          <p:cNvSpPr/>
          <p:nvPr/>
        </p:nvSpPr>
        <p:spPr>
          <a:xfrm>
            <a:off x="7729856" y="3494740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5880454-8FF2-6EA1-E8E8-7A4F59C68219}"/>
              </a:ext>
            </a:extLst>
          </p:cNvPr>
          <p:cNvSpPr/>
          <p:nvPr/>
        </p:nvSpPr>
        <p:spPr>
          <a:xfrm>
            <a:off x="6104328" y="5209754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77C3757-9F48-0EA0-195E-7E3376F98818}"/>
              </a:ext>
            </a:extLst>
          </p:cNvPr>
          <p:cNvSpPr/>
          <p:nvPr/>
        </p:nvSpPr>
        <p:spPr>
          <a:xfrm>
            <a:off x="6377339" y="5482765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FBF745F-326F-367F-12EE-9973E0932DEA}"/>
              </a:ext>
            </a:extLst>
          </p:cNvPr>
          <p:cNvSpPr/>
          <p:nvPr/>
        </p:nvSpPr>
        <p:spPr>
          <a:xfrm>
            <a:off x="6650350" y="5755776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6AD6E1A-8C18-C2BB-FB56-66BAC1330B1E}"/>
              </a:ext>
            </a:extLst>
          </p:cNvPr>
          <p:cNvSpPr/>
          <p:nvPr/>
        </p:nvSpPr>
        <p:spPr>
          <a:xfrm>
            <a:off x="6650350" y="5197229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EBD5B61-C717-4E15-1409-FFE8126FA06A}"/>
              </a:ext>
            </a:extLst>
          </p:cNvPr>
          <p:cNvSpPr/>
          <p:nvPr/>
        </p:nvSpPr>
        <p:spPr>
          <a:xfrm>
            <a:off x="6128890" y="5755776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E1C169-631C-BE54-2DA5-1F09853B00E7}"/>
              </a:ext>
            </a:extLst>
          </p:cNvPr>
          <p:cNvSpPr/>
          <p:nvPr/>
        </p:nvSpPr>
        <p:spPr>
          <a:xfrm>
            <a:off x="9343611" y="3199116"/>
            <a:ext cx="376839" cy="217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E9BB17-D0ED-F62B-B988-FD7BCC85DD59}"/>
              </a:ext>
            </a:extLst>
          </p:cNvPr>
          <p:cNvSpPr/>
          <p:nvPr/>
        </p:nvSpPr>
        <p:spPr>
          <a:xfrm>
            <a:off x="3068736" y="3120423"/>
            <a:ext cx="376839" cy="217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F5939-4062-2B5B-0183-48F7B6429505}"/>
              </a:ext>
            </a:extLst>
          </p:cNvPr>
          <p:cNvSpPr/>
          <p:nvPr/>
        </p:nvSpPr>
        <p:spPr>
          <a:xfrm>
            <a:off x="9412254" y="4539537"/>
            <a:ext cx="376839" cy="217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BA8D415-736E-1C2F-2165-AEB66917D862}"/>
              </a:ext>
            </a:extLst>
          </p:cNvPr>
          <p:cNvSpPr/>
          <p:nvPr/>
        </p:nvSpPr>
        <p:spPr>
          <a:xfrm>
            <a:off x="5175084" y="3531897"/>
            <a:ext cx="214142" cy="21414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08D260B-CCD6-5B72-74E0-49935715E92E}"/>
              </a:ext>
            </a:extLst>
          </p:cNvPr>
          <p:cNvSpPr/>
          <p:nvPr/>
        </p:nvSpPr>
        <p:spPr>
          <a:xfrm>
            <a:off x="5179070" y="4130390"/>
            <a:ext cx="214142" cy="21414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3C3AF1B-FB06-2DB9-573E-A2535EAE8002}"/>
              </a:ext>
            </a:extLst>
          </p:cNvPr>
          <p:cNvSpPr/>
          <p:nvPr/>
        </p:nvSpPr>
        <p:spPr>
          <a:xfrm>
            <a:off x="4270962" y="3399285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836C06-68B4-5A2E-BF78-390B13D9BC2F}"/>
              </a:ext>
            </a:extLst>
          </p:cNvPr>
          <p:cNvSpPr/>
          <p:nvPr/>
        </p:nvSpPr>
        <p:spPr>
          <a:xfrm>
            <a:off x="4234598" y="4301728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C620276-A953-B26D-26A4-7A4DA381377A}"/>
              </a:ext>
            </a:extLst>
          </p:cNvPr>
          <p:cNvSpPr/>
          <p:nvPr/>
        </p:nvSpPr>
        <p:spPr>
          <a:xfrm>
            <a:off x="4741014" y="3249696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28ED5D9-4F4E-7C81-F635-1D7A22A028A8}"/>
              </a:ext>
            </a:extLst>
          </p:cNvPr>
          <p:cNvSpPr/>
          <p:nvPr/>
        </p:nvSpPr>
        <p:spPr>
          <a:xfrm>
            <a:off x="4725948" y="4542056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1A9816-FFEB-11B0-AC9D-8BE770C8991F}"/>
              </a:ext>
            </a:extLst>
          </p:cNvPr>
          <p:cNvSpPr/>
          <p:nvPr/>
        </p:nvSpPr>
        <p:spPr>
          <a:xfrm>
            <a:off x="3092087" y="4440281"/>
            <a:ext cx="376839" cy="217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0D32A1-5326-0683-01CB-DC04E3D13F8C}"/>
              </a:ext>
            </a:extLst>
          </p:cNvPr>
          <p:cNvSpPr/>
          <p:nvPr/>
        </p:nvSpPr>
        <p:spPr>
          <a:xfrm rot="18793458">
            <a:off x="5219968" y="2861670"/>
            <a:ext cx="483778" cy="235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80D45502-8F7A-193D-19F8-C3501B08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7259" y="3511010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D9CAE861-0D72-9D5B-C72A-562D23930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0319" y="4453854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D1D78328-3F84-7F83-40C8-92643763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82850" y="4078874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id="{C60D1306-DE21-875D-1410-7D5682BA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76297" y="3065015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92996E-961F-B81D-D332-42717FBB9751}"/>
              </a:ext>
            </a:extLst>
          </p:cNvPr>
          <p:cNvSpPr/>
          <p:nvPr/>
        </p:nvSpPr>
        <p:spPr>
          <a:xfrm rot="19192136">
            <a:off x="7275757" y="4823026"/>
            <a:ext cx="277438" cy="186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FCA238-157C-6202-006E-6DEA63E6A6DC}"/>
              </a:ext>
            </a:extLst>
          </p:cNvPr>
          <p:cNvSpPr/>
          <p:nvPr/>
        </p:nvSpPr>
        <p:spPr>
          <a:xfrm rot="2577581">
            <a:off x="5298411" y="4834611"/>
            <a:ext cx="376839" cy="217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순서도: 자기 디스크 44">
            <a:extLst>
              <a:ext uri="{FF2B5EF4-FFF2-40B4-BE49-F238E27FC236}">
                <a16:creationId xmlns:a16="http://schemas.microsoft.com/office/drawing/2014/main" id="{4ACD90B5-1B92-CB45-3F18-A8D0CB2CA0B3}"/>
              </a:ext>
            </a:extLst>
          </p:cNvPr>
          <p:cNvSpPr/>
          <p:nvPr/>
        </p:nvSpPr>
        <p:spPr>
          <a:xfrm>
            <a:off x="7294694" y="2733335"/>
            <a:ext cx="180963" cy="3000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7709C7-0B91-261B-B659-CE95FA24A5CA}"/>
              </a:ext>
            </a:extLst>
          </p:cNvPr>
          <p:cNvSpPr txBox="1"/>
          <p:nvPr/>
        </p:nvSpPr>
        <p:spPr>
          <a:xfrm>
            <a:off x="2759262" y="373976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블루팀</a:t>
            </a:r>
            <a:r>
              <a:rPr lang="ko-KR" altLang="en-US" sz="1400" b="1" dirty="0"/>
              <a:t> 로비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F4FFAA-2A74-DA1F-B7C0-43844BA0FB0F}"/>
              </a:ext>
            </a:extLst>
          </p:cNvPr>
          <p:cNvSpPr txBox="1"/>
          <p:nvPr/>
        </p:nvSpPr>
        <p:spPr>
          <a:xfrm>
            <a:off x="8935877" y="379710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레드팀</a:t>
            </a:r>
            <a:r>
              <a:rPr lang="ko-KR" altLang="en-US" sz="1400" b="1" dirty="0"/>
              <a:t> 로비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D6C89F-CA42-9354-EEE3-A67B3724897D}"/>
              </a:ext>
            </a:extLst>
          </p:cNvPr>
          <p:cNvSpPr txBox="1"/>
          <p:nvPr/>
        </p:nvSpPr>
        <p:spPr>
          <a:xfrm>
            <a:off x="4284066" y="37979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모래사장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2CAEA4-093A-23FC-ED01-80A0BB2CF200}"/>
              </a:ext>
            </a:extLst>
          </p:cNvPr>
          <p:cNvSpPr txBox="1"/>
          <p:nvPr/>
        </p:nvSpPr>
        <p:spPr>
          <a:xfrm>
            <a:off x="7879883" y="37997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366C87-78A0-C8D0-376B-B8E748D4B42A}"/>
              </a:ext>
            </a:extLst>
          </p:cNvPr>
          <p:cNvSpPr txBox="1"/>
          <p:nvPr/>
        </p:nvSpPr>
        <p:spPr>
          <a:xfrm>
            <a:off x="6193254" y="51460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밭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4AB64B-6398-B562-A34A-9CF0EB296573}"/>
              </a:ext>
            </a:extLst>
          </p:cNvPr>
          <p:cNvSpPr txBox="1"/>
          <p:nvPr/>
        </p:nvSpPr>
        <p:spPr>
          <a:xfrm>
            <a:off x="6796830" y="296121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충전실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302169-7786-FB86-94E2-15F3DAAEFCBD}"/>
              </a:ext>
            </a:extLst>
          </p:cNvPr>
          <p:cNvSpPr txBox="1"/>
          <p:nvPr/>
        </p:nvSpPr>
        <p:spPr>
          <a:xfrm>
            <a:off x="5261514" y="29497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엔진실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4D2EE8-2BCF-CE8B-F28B-50A05D2D22DD}"/>
              </a:ext>
            </a:extLst>
          </p:cNvPr>
          <p:cNvSpPr txBox="1"/>
          <p:nvPr/>
        </p:nvSpPr>
        <p:spPr>
          <a:xfrm>
            <a:off x="5212315" y="45430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물통창고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B11C6A-E7C9-B3FB-CEE4-FC5071E53D85}"/>
              </a:ext>
            </a:extLst>
          </p:cNvPr>
          <p:cNvSpPr txBox="1"/>
          <p:nvPr/>
        </p:nvSpPr>
        <p:spPr>
          <a:xfrm>
            <a:off x="6956355" y="448838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/>
              <a:t>배터리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창고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96EAED-C55B-B908-B0F3-DC38E7846980}"/>
              </a:ext>
            </a:extLst>
          </p:cNvPr>
          <p:cNvSpPr txBox="1"/>
          <p:nvPr/>
        </p:nvSpPr>
        <p:spPr>
          <a:xfrm>
            <a:off x="6111753" y="2112072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동굴      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C34761-FE8E-8A6D-AD56-3EEE4BDFC85C}"/>
              </a:ext>
            </a:extLst>
          </p:cNvPr>
          <p:cNvCxnSpPr>
            <a:cxnSpLocks/>
          </p:cNvCxnSpPr>
          <p:nvPr/>
        </p:nvCxnSpPr>
        <p:spPr>
          <a:xfrm>
            <a:off x="5614386" y="2632823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D24DB9B-1700-B369-FFD9-52DB2C5401ED}"/>
              </a:ext>
            </a:extLst>
          </p:cNvPr>
          <p:cNvCxnSpPr>
            <a:cxnSpLocks/>
          </p:cNvCxnSpPr>
          <p:nvPr/>
        </p:nvCxnSpPr>
        <p:spPr>
          <a:xfrm>
            <a:off x="5946209" y="2953850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0DABFD2-993B-C0B3-F4E8-146FAD6780B5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5146999" y="2632823"/>
            <a:ext cx="489548" cy="4968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655AB17-AC46-37D5-5E09-570C038B8532}"/>
              </a:ext>
            </a:extLst>
          </p:cNvPr>
          <p:cNvCxnSpPr>
            <a:cxnSpLocks/>
          </p:cNvCxnSpPr>
          <p:nvPr/>
        </p:nvCxnSpPr>
        <p:spPr>
          <a:xfrm>
            <a:off x="5164581" y="3144693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51CF1A7-146E-7BFC-3207-3E001EA8EAD9}"/>
              </a:ext>
            </a:extLst>
          </p:cNvPr>
          <p:cNvCxnSpPr>
            <a:cxnSpLocks/>
          </p:cNvCxnSpPr>
          <p:nvPr/>
        </p:nvCxnSpPr>
        <p:spPr>
          <a:xfrm>
            <a:off x="5454934" y="3446318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33C4611-ADE1-B22C-68E9-E1B29D61C9CB}"/>
              </a:ext>
            </a:extLst>
          </p:cNvPr>
          <p:cNvCxnSpPr>
            <a:cxnSpLocks/>
          </p:cNvCxnSpPr>
          <p:nvPr/>
        </p:nvCxnSpPr>
        <p:spPr>
          <a:xfrm flipV="1">
            <a:off x="5612915" y="3452837"/>
            <a:ext cx="138234" cy="1393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76A8F88-2033-DEE0-96AE-BA47F6025A1B}"/>
              </a:ext>
            </a:extLst>
          </p:cNvPr>
          <p:cNvCxnSpPr>
            <a:cxnSpLocks/>
          </p:cNvCxnSpPr>
          <p:nvPr/>
        </p:nvCxnSpPr>
        <p:spPr>
          <a:xfrm flipV="1">
            <a:off x="5963070" y="3119488"/>
            <a:ext cx="138808" cy="14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5672E4B-1EA8-4A80-CB6F-D74F28658765}"/>
              </a:ext>
            </a:extLst>
          </p:cNvPr>
          <p:cNvGrpSpPr/>
          <p:nvPr/>
        </p:nvGrpSpPr>
        <p:grpSpPr>
          <a:xfrm rot="5400000">
            <a:off x="6755473" y="2652728"/>
            <a:ext cx="969927" cy="964634"/>
            <a:chOff x="5880129" y="2871040"/>
            <a:chExt cx="969927" cy="964634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7D0300D-B9B4-1487-99A3-24EB74AC3787}"/>
                </a:ext>
              </a:extLst>
            </p:cNvPr>
            <p:cNvCxnSpPr>
              <a:cxnSpLocks/>
            </p:cNvCxnSpPr>
            <p:nvPr/>
          </p:nvCxnSpPr>
          <p:spPr>
            <a:xfrm>
              <a:off x="6347516" y="2871040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4ED1BB60-C684-27F3-2AB2-7F7CBE675250}"/>
                </a:ext>
              </a:extLst>
            </p:cNvPr>
            <p:cNvCxnSpPr>
              <a:cxnSpLocks/>
            </p:cNvCxnSpPr>
            <p:nvPr/>
          </p:nvCxnSpPr>
          <p:spPr>
            <a:xfrm>
              <a:off x="6679339" y="3192067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BFF92F8-05F7-5C70-B121-A43DB7FF8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0129" y="2871040"/>
              <a:ext cx="489548" cy="496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5CDC7FF-3BC1-2606-816D-78510C2FCC49}"/>
                </a:ext>
              </a:extLst>
            </p:cNvPr>
            <p:cNvCxnSpPr>
              <a:cxnSpLocks/>
            </p:cNvCxnSpPr>
            <p:nvPr/>
          </p:nvCxnSpPr>
          <p:spPr>
            <a:xfrm>
              <a:off x="5897711" y="3382910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ACA64D9-1915-3D17-7433-393EC6295FA4}"/>
                </a:ext>
              </a:extLst>
            </p:cNvPr>
            <p:cNvCxnSpPr>
              <a:cxnSpLocks/>
            </p:cNvCxnSpPr>
            <p:nvPr/>
          </p:nvCxnSpPr>
          <p:spPr>
            <a:xfrm>
              <a:off x="6188064" y="3684535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5AF3ED7-5A4A-F205-DC8C-262B034B7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6045" y="3691054"/>
              <a:ext cx="138234" cy="1393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A6A050C-5A4C-866F-E105-6C441D84C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200" y="3357705"/>
              <a:ext cx="138808" cy="148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C621BB3-24F9-04CF-B1CD-4C5AB18678CB}"/>
              </a:ext>
            </a:extLst>
          </p:cNvPr>
          <p:cNvGrpSpPr/>
          <p:nvPr/>
        </p:nvGrpSpPr>
        <p:grpSpPr>
          <a:xfrm rot="16200000">
            <a:off x="5145280" y="4261595"/>
            <a:ext cx="969927" cy="964634"/>
            <a:chOff x="5331699" y="3670631"/>
            <a:chExt cx="969927" cy="964634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D54A68C-0B0A-DA5E-A98D-82695562C24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086" y="3670631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467049A-5486-37C0-91BD-875A3368BF9E}"/>
                </a:ext>
              </a:extLst>
            </p:cNvPr>
            <p:cNvCxnSpPr>
              <a:cxnSpLocks/>
            </p:cNvCxnSpPr>
            <p:nvPr/>
          </p:nvCxnSpPr>
          <p:spPr>
            <a:xfrm>
              <a:off x="6130909" y="3991658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75FC077D-2B5F-8446-3043-C4423283B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699" y="3670631"/>
              <a:ext cx="489548" cy="496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B1A4130A-9C48-D81C-0252-0897FA0256AC}"/>
                </a:ext>
              </a:extLst>
            </p:cNvPr>
            <p:cNvCxnSpPr>
              <a:cxnSpLocks/>
            </p:cNvCxnSpPr>
            <p:nvPr/>
          </p:nvCxnSpPr>
          <p:spPr>
            <a:xfrm>
              <a:off x="5349281" y="4182501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6596D84-7FEE-C564-A506-59EC70ADFD17}"/>
                </a:ext>
              </a:extLst>
            </p:cNvPr>
            <p:cNvCxnSpPr>
              <a:cxnSpLocks/>
            </p:cNvCxnSpPr>
            <p:nvPr/>
          </p:nvCxnSpPr>
          <p:spPr>
            <a:xfrm>
              <a:off x="5639634" y="4484126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F607C88-CB66-CFBA-7FF0-661D81FD7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7615" y="4490645"/>
              <a:ext cx="138234" cy="1393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D6B17951-E877-C64F-6F02-33D3D57AB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770" y="4157296"/>
              <a:ext cx="138808" cy="148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FAB7FE8-278F-9E1C-B96F-D8A3004F14C5}"/>
              </a:ext>
            </a:extLst>
          </p:cNvPr>
          <p:cNvGrpSpPr/>
          <p:nvPr/>
        </p:nvGrpSpPr>
        <p:grpSpPr>
          <a:xfrm rot="11007760">
            <a:off x="6777854" y="4275871"/>
            <a:ext cx="969927" cy="964634"/>
            <a:chOff x="5299399" y="2785223"/>
            <a:chExt cx="969927" cy="964634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872A552-8A81-3CFB-FBA9-E3099576FF3F}"/>
                </a:ext>
              </a:extLst>
            </p:cNvPr>
            <p:cNvCxnSpPr>
              <a:cxnSpLocks/>
            </p:cNvCxnSpPr>
            <p:nvPr/>
          </p:nvCxnSpPr>
          <p:spPr>
            <a:xfrm>
              <a:off x="5766786" y="2785223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9C6171D-08AA-4221-7537-9AAB6D4DC0EC}"/>
                </a:ext>
              </a:extLst>
            </p:cNvPr>
            <p:cNvCxnSpPr>
              <a:cxnSpLocks/>
            </p:cNvCxnSpPr>
            <p:nvPr/>
          </p:nvCxnSpPr>
          <p:spPr>
            <a:xfrm>
              <a:off x="6098609" y="3106250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0F375DCA-79C6-969A-57AB-3D7EBEC63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399" y="2785223"/>
              <a:ext cx="489548" cy="496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1DBD345-7564-64AE-A4AA-7ADA9F503AA7}"/>
                </a:ext>
              </a:extLst>
            </p:cNvPr>
            <p:cNvCxnSpPr>
              <a:cxnSpLocks/>
            </p:cNvCxnSpPr>
            <p:nvPr/>
          </p:nvCxnSpPr>
          <p:spPr>
            <a:xfrm>
              <a:off x="5316981" y="3297093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699599A-4C9B-0EDF-598A-E30FFFB071B8}"/>
                </a:ext>
              </a:extLst>
            </p:cNvPr>
            <p:cNvCxnSpPr>
              <a:cxnSpLocks/>
            </p:cNvCxnSpPr>
            <p:nvPr/>
          </p:nvCxnSpPr>
          <p:spPr>
            <a:xfrm>
              <a:off x="5607334" y="3598718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1E8F6A0-B293-FBD0-4D1B-E3B307976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315" y="3605237"/>
              <a:ext cx="138234" cy="1393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E9D033B-D57B-95EC-2F22-186A39D2A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470" y="3271888"/>
              <a:ext cx="138808" cy="148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F292F25-E97B-7EC3-52E4-86DF17027DDF}"/>
              </a:ext>
            </a:extLst>
          </p:cNvPr>
          <p:cNvGrpSpPr/>
          <p:nvPr/>
        </p:nvGrpSpPr>
        <p:grpSpPr>
          <a:xfrm>
            <a:off x="6079169" y="3124894"/>
            <a:ext cx="721435" cy="9318"/>
            <a:chOff x="6079169" y="3124894"/>
            <a:chExt cx="721435" cy="9318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D4BFA82A-3255-5167-A86B-9D3302CA564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6B8A4531-C7A7-A0E7-9560-8302A831AABD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F3E36BD-3EE3-8ECE-D056-EAA15044E741}"/>
              </a:ext>
            </a:extLst>
          </p:cNvPr>
          <p:cNvGrpSpPr/>
          <p:nvPr/>
        </p:nvGrpSpPr>
        <p:grpSpPr>
          <a:xfrm>
            <a:off x="6058735" y="4739950"/>
            <a:ext cx="721435" cy="9318"/>
            <a:chOff x="6079169" y="3124894"/>
            <a:chExt cx="721435" cy="9318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ECDEF451-E9E9-427D-9E09-A13AC8E7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6B89620-3E94-86CA-36E0-A1C6B07127B6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F2AE373-038F-5586-B901-94B4AEE983E5}"/>
              </a:ext>
            </a:extLst>
          </p:cNvPr>
          <p:cNvGrpSpPr/>
          <p:nvPr/>
        </p:nvGrpSpPr>
        <p:grpSpPr>
          <a:xfrm rot="16200000">
            <a:off x="5259604" y="3915083"/>
            <a:ext cx="721435" cy="9318"/>
            <a:chOff x="6079169" y="3124894"/>
            <a:chExt cx="721435" cy="931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D4BC9061-4FD6-88D1-1E31-45E7E964B39A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58EB5EC-D317-EE76-EE3B-3A4E12F129A8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4B60716-1E4B-B1B7-04F8-DB01FE1ECD36}"/>
              </a:ext>
            </a:extLst>
          </p:cNvPr>
          <p:cNvGrpSpPr/>
          <p:nvPr/>
        </p:nvGrpSpPr>
        <p:grpSpPr>
          <a:xfrm rot="16200000">
            <a:off x="6873303" y="3962758"/>
            <a:ext cx="721435" cy="9318"/>
            <a:chOff x="6079169" y="3124894"/>
            <a:chExt cx="721435" cy="9318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C6D4B15-0C18-159D-EA0E-CCFEFEEA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505BEB2-2449-C48D-F5E0-A38C0CC69ED5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2E8DDBF6-A77A-C8FF-9B4B-29D4C50C8B86}"/>
              </a:ext>
            </a:extLst>
          </p:cNvPr>
          <p:cNvGrpSpPr/>
          <p:nvPr/>
        </p:nvGrpSpPr>
        <p:grpSpPr>
          <a:xfrm rot="16200000">
            <a:off x="8521296" y="3953411"/>
            <a:ext cx="721435" cy="9318"/>
            <a:chOff x="6079169" y="3124894"/>
            <a:chExt cx="721435" cy="9318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17A062D1-D228-BB5D-6BF7-CEFD10C5D22C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6B44E5F2-508E-47B5-FEE9-C959E8B8692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A1F6855-60FC-9746-27DB-F083CD4B0118}"/>
              </a:ext>
            </a:extLst>
          </p:cNvPr>
          <p:cNvGrpSpPr/>
          <p:nvPr/>
        </p:nvGrpSpPr>
        <p:grpSpPr>
          <a:xfrm rot="16200000">
            <a:off x="3644303" y="3877945"/>
            <a:ext cx="721435" cy="9318"/>
            <a:chOff x="6079169" y="3124894"/>
            <a:chExt cx="721435" cy="9318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084640E1-A6D0-CB55-CE21-2BEC4B2EE8CC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304E3D61-7023-CC77-3385-2EFB3B17CDEB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" name="그림 13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F2946A7F-F506-AB90-8583-D57B59FD47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81" y="3413886"/>
            <a:ext cx="224439" cy="224439"/>
          </a:xfrm>
          <a:prstGeom prst="rect">
            <a:avLst/>
          </a:prstGeom>
        </p:spPr>
      </p:pic>
      <p:pic>
        <p:nvPicPr>
          <p:cNvPr id="139" name="그림 138" descr="텍스트, 장난감, 인형, 벡터그래픽이(가) 표시된 사진&#10;&#10;자동 생성된 설명">
            <a:extLst>
              <a:ext uri="{FF2B5EF4-FFF2-40B4-BE49-F238E27FC236}">
                <a16:creationId xmlns:a16="http://schemas.microsoft.com/office/drawing/2014/main" id="{A013DD10-3F32-10D0-10DC-20BBFA4C3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78" y="3522368"/>
            <a:ext cx="224439" cy="224439"/>
          </a:xfrm>
          <a:prstGeom prst="rect">
            <a:avLst/>
          </a:prstGeom>
        </p:spPr>
      </p:pic>
      <p:pic>
        <p:nvPicPr>
          <p:cNvPr id="141" name="그림 140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C133EB29-9D84-9221-B279-282C9DCAD7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77" y="3900572"/>
            <a:ext cx="207149" cy="207149"/>
          </a:xfrm>
          <a:prstGeom prst="rect">
            <a:avLst/>
          </a:prstGeom>
        </p:spPr>
      </p:pic>
      <p:pic>
        <p:nvPicPr>
          <p:cNvPr id="143" name="그림 142" descr="벡터그래픽이(가) 표시된 사진&#10;&#10;자동 생성된 설명">
            <a:extLst>
              <a:ext uri="{FF2B5EF4-FFF2-40B4-BE49-F238E27FC236}">
                <a16:creationId xmlns:a16="http://schemas.microsoft.com/office/drawing/2014/main" id="{609EE57C-A047-74BE-0004-51D22DB1C6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13" y="2579704"/>
            <a:ext cx="224439" cy="224439"/>
          </a:xfrm>
          <a:prstGeom prst="rect">
            <a:avLst/>
          </a:prstGeom>
        </p:spPr>
      </p:pic>
      <p:pic>
        <p:nvPicPr>
          <p:cNvPr id="145" name="그림 144" descr="텍스트, 우산, 액세서리, 벡터그래픽이(가) 표시된 사진&#10;&#10;자동 생성된 설명">
            <a:extLst>
              <a:ext uri="{FF2B5EF4-FFF2-40B4-BE49-F238E27FC236}">
                <a16:creationId xmlns:a16="http://schemas.microsoft.com/office/drawing/2014/main" id="{4E5D5341-9500-506F-5BF8-2685AF437D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56" y="3279504"/>
            <a:ext cx="257504" cy="257504"/>
          </a:xfrm>
          <a:prstGeom prst="rect">
            <a:avLst/>
          </a:prstGeom>
        </p:spPr>
      </p:pic>
      <p:pic>
        <p:nvPicPr>
          <p:cNvPr id="147" name="그림 146" descr="장난감, 인형이(가) 표시된 사진&#10;&#10;자동 생성된 설명">
            <a:extLst>
              <a:ext uri="{FF2B5EF4-FFF2-40B4-BE49-F238E27FC236}">
                <a16:creationId xmlns:a16="http://schemas.microsoft.com/office/drawing/2014/main" id="{DD4315C6-14F4-F066-1B0D-E73BFDF537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40" y="3444726"/>
            <a:ext cx="259384" cy="259384"/>
          </a:xfrm>
          <a:prstGeom prst="rect">
            <a:avLst/>
          </a:prstGeom>
        </p:spPr>
      </p:pic>
      <p:pic>
        <p:nvPicPr>
          <p:cNvPr id="149" name="그림 148" descr="텍스트이(가) 표시된 사진&#10;&#10;자동 생성된 설명">
            <a:extLst>
              <a:ext uri="{FF2B5EF4-FFF2-40B4-BE49-F238E27FC236}">
                <a16:creationId xmlns:a16="http://schemas.microsoft.com/office/drawing/2014/main" id="{4A8AAA25-B4DE-8E4E-E06A-16E8618CFE4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73" y="5440855"/>
            <a:ext cx="225414" cy="225414"/>
          </a:xfrm>
          <a:prstGeom prst="rect">
            <a:avLst/>
          </a:prstGeom>
        </p:spPr>
      </p:pic>
      <p:pic>
        <p:nvPicPr>
          <p:cNvPr id="151" name="그림 150" descr="텍스트, 장난감, 벡터그래픽, 인형이(가) 표시된 사진&#10;&#10;자동 생성된 설명">
            <a:extLst>
              <a:ext uri="{FF2B5EF4-FFF2-40B4-BE49-F238E27FC236}">
                <a16:creationId xmlns:a16="http://schemas.microsoft.com/office/drawing/2014/main" id="{504CF6D0-E945-A3FC-D198-BBDFE977F60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20" y="3319139"/>
            <a:ext cx="224439" cy="224439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4648F290-0B8E-C746-131A-57C16F33B841}"/>
              </a:ext>
            </a:extLst>
          </p:cNvPr>
          <p:cNvSpPr txBox="1"/>
          <p:nvPr/>
        </p:nvSpPr>
        <p:spPr>
          <a:xfrm>
            <a:off x="6150342" y="37704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제단</a:t>
            </a:r>
          </a:p>
        </p:txBody>
      </p:sp>
    </p:spTree>
    <p:extLst>
      <p:ext uri="{BB962C8B-B14F-4D97-AF65-F5344CB8AC3E}">
        <p14:creationId xmlns:p14="http://schemas.microsoft.com/office/powerpoint/2010/main" val="103628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제단 시스템</a:t>
            </a:r>
            <a:endParaRPr lang="en-US" altLang="ko-KR" sz="2800" b="1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A427C59-6225-91A9-6191-5FA94232C160}"/>
              </a:ext>
            </a:extLst>
          </p:cNvPr>
          <p:cNvGrpSpPr/>
          <p:nvPr/>
        </p:nvGrpSpPr>
        <p:grpSpPr>
          <a:xfrm>
            <a:off x="2656465" y="2183799"/>
            <a:ext cx="1648643" cy="1653700"/>
            <a:chOff x="2930238" y="1261963"/>
            <a:chExt cx="1648643" cy="1653700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C76D772B-42A6-F6F9-89EC-A0968070F394}"/>
                </a:ext>
              </a:extLst>
            </p:cNvPr>
            <p:cNvGrpSpPr/>
            <p:nvPr/>
          </p:nvGrpSpPr>
          <p:grpSpPr>
            <a:xfrm>
              <a:off x="2940815" y="1261963"/>
              <a:ext cx="1638066" cy="1638066"/>
              <a:chOff x="3386916" y="1844984"/>
              <a:chExt cx="914400" cy="914400"/>
            </a:xfrm>
          </p:grpSpPr>
          <p:sp>
            <p:nvSpPr>
              <p:cNvPr id="127" name="팔각형 126">
                <a:extLst>
                  <a:ext uri="{FF2B5EF4-FFF2-40B4-BE49-F238E27FC236}">
                    <a16:creationId xmlns:a16="http://schemas.microsoft.com/office/drawing/2014/main" id="{1FE32299-B354-B3BB-9935-4D2095B5980C}"/>
                  </a:ext>
                </a:extLst>
              </p:cNvPr>
              <p:cNvSpPr/>
              <p:nvPr/>
            </p:nvSpPr>
            <p:spPr>
              <a:xfrm>
                <a:off x="3386916" y="1844984"/>
                <a:ext cx="914400" cy="914400"/>
              </a:xfrm>
              <a:prstGeom prst="octagon">
                <a:avLst/>
              </a:prstGeom>
              <a:solidFill>
                <a:srgbClr val="C5E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육각형 127">
                <a:extLst>
                  <a:ext uri="{FF2B5EF4-FFF2-40B4-BE49-F238E27FC236}">
                    <a16:creationId xmlns:a16="http://schemas.microsoft.com/office/drawing/2014/main" id="{C56A7B79-7226-5632-498B-FFB03FE7CFF8}"/>
                  </a:ext>
                </a:extLst>
              </p:cNvPr>
              <p:cNvSpPr/>
              <p:nvPr/>
            </p:nvSpPr>
            <p:spPr>
              <a:xfrm>
                <a:off x="3747695" y="2198774"/>
                <a:ext cx="214975" cy="185324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FF67ED5-318C-2ECD-F466-FB0DBDFA8451}"/>
                </a:ext>
              </a:extLst>
            </p:cNvPr>
            <p:cNvGrpSpPr/>
            <p:nvPr/>
          </p:nvGrpSpPr>
          <p:grpSpPr>
            <a:xfrm>
              <a:off x="3401046" y="1274035"/>
              <a:ext cx="721435" cy="9318"/>
              <a:chOff x="6079169" y="3124894"/>
              <a:chExt cx="721435" cy="9318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79C892B4-E060-E932-0999-F8FE3925D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9169" y="3128108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722234A2-67D6-58CC-C4CE-1CEC0A492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566" y="3124894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B118F60-457A-DE63-A582-F391CBE50478}"/>
                </a:ext>
              </a:extLst>
            </p:cNvPr>
            <p:cNvGrpSpPr/>
            <p:nvPr/>
          </p:nvGrpSpPr>
          <p:grpSpPr>
            <a:xfrm>
              <a:off x="3380612" y="2889091"/>
              <a:ext cx="721435" cy="9318"/>
              <a:chOff x="6079169" y="3124894"/>
              <a:chExt cx="721435" cy="9318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D152C81C-4859-8A8E-305D-77DE2069D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9169" y="3128108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B5370037-6C31-5AAA-0CF0-0455E0490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566" y="3124894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A50257F2-95E3-E6B8-B358-F7DF95EEA9D6}"/>
                </a:ext>
              </a:extLst>
            </p:cNvPr>
            <p:cNvGrpSpPr/>
            <p:nvPr/>
          </p:nvGrpSpPr>
          <p:grpSpPr>
            <a:xfrm rot="16200000">
              <a:off x="2581481" y="2064224"/>
              <a:ext cx="721435" cy="9318"/>
              <a:chOff x="6079169" y="3124894"/>
              <a:chExt cx="721435" cy="9318"/>
            </a:xfrm>
          </p:grpSpPr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8B5F88D0-42BD-0734-8677-8EC036D7C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9169" y="3128108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B7A7A955-0150-7261-4911-859D1F22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566" y="3124894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778095AE-F0C9-26F5-AB32-A32368CD9BAD}"/>
                </a:ext>
              </a:extLst>
            </p:cNvPr>
            <p:cNvGrpSpPr/>
            <p:nvPr/>
          </p:nvGrpSpPr>
          <p:grpSpPr>
            <a:xfrm rot="16200000">
              <a:off x="4195180" y="2111899"/>
              <a:ext cx="721435" cy="9318"/>
              <a:chOff x="6079169" y="3124894"/>
              <a:chExt cx="721435" cy="9318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4DF20C64-7AE0-B6A4-A839-D60D879B9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9169" y="3128108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010B2E42-8AE8-AD22-FF23-E6D1D8616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566" y="3124894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DD989F5-4AED-365A-8807-4EB926467CC6}"/>
                </a:ext>
              </a:extLst>
            </p:cNvPr>
            <p:cNvCxnSpPr>
              <a:cxnSpLocks/>
              <a:endCxn id="127" idx="6"/>
            </p:cNvCxnSpPr>
            <p:nvPr/>
          </p:nvCxnSpPr>
          <p:spPr>
            <a:xfrm flipV="1">
              <a:off x="2932896" y="1261963"/>
              <a:ext cx="487692" cy="4735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23CF4F70-0792-3F62-E8F1-F77D19389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5528" y="2428133"/>
              <a:ext cx="487692" cy="4735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9DABD114-19BB-A218-5C64-638A9AC81A75}"/>
                </a:ext>
              </a:extLst>
            </p:cNvPr>
            <p:cNvCxnSpPr>
              <a:cxnSpLocks/>
              <a:stCxn id="127" idx="7"/>
            </p:cNvCxnSpPr>
            <p:nvPr/>
          </p:nvCxnSpPr>
          <p:spPr>
            <a:xfrm>
              <a:off x="4099108" y="1261963"/>
              <a:ext cx="466882" cy="5133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7B583564-6361-4956-2248-5EBDACB6BF50}"/>
                </a:ext>
              </a:extLst>
            </p:cNvPr>
            <p:cNvCxnSpPr>
              <a:cxnSpLocks/>
            </p:cNvCxnSpPr>
            <p:nvPr/>
          </p:nvCxnSpPr>
          <p:spPr>
            <a:xfrm>
              <a:off x="2930238" y="2402294"/>
              <a:ext cx="466882" cy="5133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364F16-11B4-FED3-6E22-E441368ED3FE}"/>
              </a:ext>
            </a:extLst>
          </p:cNvPr>
          <p:cNvSpPr txBox="1"/>
          <p:nvPr/>
        </p:nvSpPr>
        <p:spPr>
          <a:xfrm>
            <a:off x="1863568" y="146435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제단 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C5E262-5CFE-3244-D213-D3F51B0A2A6D}"/>
              </a:ext>
            </a:extLst>
          </p:cNvPr>
          <p:cNvSpPr/>
          <p:nvPr/>
        </p:nvSpPr>
        <p:spPr>
          <a:xfrm>
            <a:off x="3235618" y="2710384"/>
            <a:ext cx="550198" cy="5501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20ACBBB-D558-79E6-B747-8B45B23BAC71}"/>
              </a:ext>
            </a:extLst>
          </p:cNvPr>
          <p:cNvCxnSpPr>
            <a:cxnSpLocks/>
            <a:stCxn id="70" idx="3"/>
            <a:endCxn id="73" idx="2"/>
          </p:cNvCxnSpPr>
          <p:nvPr/>
        </p:nvCxnSpPr>
        <p:spPr>
          <a:xfrm flipV="1">
            <a:off x="3785816" y="2191808"/>
            <a:ext cx="606654" cy="79367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CE63463-37F7-F7F2-8802-1F045AB1B3A1}"/>
              </a:ext>
            </a:extLst>
          </p:cNvPr>
          <p:cNvSpPr txBox="1"/>
          <p:nvPr/>
        </p:nvSpPr>
        <p:spPr>
          <a:xfrm>
            <a:off x="4069304" y="19148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테이블</a:t>
            </a:r>
          </a:p>
        </p:txBody>
      </p:sp>
      <p:graphicFrame>
        <p:nvGraphicFramePr>
          <p:cNvPr id="76" name="표 76">
            <a:extLst>
              <a:ext uri="{FF2B5EF4-FFF2-40B4-BE49-F238E27FC236}">
                <a16:creationId xmlns:a16="http://schemas.microsoft.com/office/drawing/2014/main" id="{BEB39954-6101-376D-75A3-1ABF5D525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10040"/>
              </p:ext>
            </p:extLst>
          </p:nvPr>
        </p:nvGraphicFramePr>
        <p:xfrm>
          <a:off x="3156643" y="4761281"/>
          <a:ext cx="63181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54">
                  <a:extLst>
                    <a:ext uri="{9D8B030D-6E8A-4147-A177-3AD203B41FA5}">
                      <a16:colId xmlns:a16="http://schemas.microsoft.com/office/drawing/2014/main" val="2127556905"/>
                    </a:ext>
                  </a:extLst>
                </a:gridCol>
                <a:gridCol w="2106983">
                  <a:extLst>
                    <a:ext uri="{9D8B030D-6E8A-4147-A177-3AD203B41FA5}">
                      <a16:colId xmlns:a16="http://schemas.microsoft.com/office/drawing/2014/main" val="427012444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373759542"/>
                    </a:ext>
                  </a:extLst>
                </a:gridCol>
                <a:gridCol w="2365345">
                  <a:extLst>
                    <a:ext uri="{9D8B030D-6E8A-4147-A177-3AD203B41FA5}">
                      <a16:colId xmlns:a16="http://schemas.microsoft.com/office/drawing/2014/main" val="1190509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이벤트 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제단 가운데 위치한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쿨타임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초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재료를 모두 모아 효과 적용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6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이벤트 실행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제물 재료로 아이템을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개 넣어야 시스템이 발동됩니다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 효과는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일간 지속되며 한번에 세가지의 효과 까지만 적용이 가능합니다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2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이벤트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이동속도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+10%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아이템 채집 시 아이템이 추가로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배 더 생성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상대팀 점령지점 아이템 채집 가능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제련소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정제소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즉시 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76508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C740201F-476F-079A-1457-76794EB40170}"/>
              </a:ext>
            </a:extLst>
          </p:cNvPr>
          <p:cNvSpPr txBox="1"/>
          <p:nvPr/>
        </p:nvSpPr>
        <p:spPr>
          <a:xfrm>
            <a:off x="6436223" y="14170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제단 패널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7761374-CEF9-A345-96B0-914CE56C669B}"/>
              </a:ext>
            </a:extLst>
          </p:cNvPr>
          <p:cNvCxnSpPr/>
          <p:nvPr/>
        </p:nvCxnSpPr>
        <p:spPr>
          <a:xfrm>
            <a:off x="5800165" y="1329587"/>
            <a:ext cx="0" cy="29648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D7A8855-9A1A-ECDA-A264-A1D6C0692C0C}"/>
              </a:ext>
            </a:extLst>
          </p:cNvPr>
          <p:cNvGrpSpPr/>
          <p:nvPr/>
        </p:nvGrpSpPr>
        <p:grpSpPr>
          <a:xfrm>
            <a:off x="6960388" y="2168958"/>
            <a:ext cx="3073319" cy="1797628"/>
            <a:chOff x="1427583" y="1564614"/>
            <a:chExt cx="3073319" cy="179762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73FDDFC-0EAC-E3A5-0156-8D6DAC990671}"/>
                </a:ext>
              </a:extLst>
            </p:cNvPr>
            <p:cNvSpPr/>
            <p:nvPr/>
          </p:nvSpPr>
          <p:spPr>
            <a:xfrm>
              <a:off x="1427583" y="1564614"/>
              <a:ext cx="3073319" cy="1797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36003B-A978-F8A9-89FA-EAFC84D65E12}"/>
                </a:ext>
              </a:extLst>
            </p:cNvPr>
            <p:cNvSpPr/>
            <p:nvPr/>
          </p:nvSpPr>
          <p:spPr>
            <a:xfrm>
              <a:off x="1958647" y="1926249"/>
              <a:ext cx="325516" cy="3255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7580E31-9DE2-B454-D961-7EEE8BA945F2}"/>
                </a:ext>
              </a:extLst>
            </p:cNvPr>
            <p:cNvSpPr/>
            <p:nvPr/>
          </p:nvSpPr>
          <p:spPr>
            <a:xfrm>
              <a:off x="2806105" y="1918407"/>
              <a:ext cx="325516" cy="3255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792AC9-D8BA-DA49-44E4-4E06EC96260D}"/>
                </a:ext>
              </a:extLst>
            </p:cNvPr>
            <p:cNvSpPr/>
            <p:nvPr/>
          </p:nvSpPr>
          <p:spPr>
            <a:xfrm>
              <a:off x="3630086" y="1926250"/>
              <a:ext cx="325515" cy="3255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075FF0-84CD-9511-5DB7-20CDD3733E69}"/>
                </a:ext>
              </a:extLst>
            </p:cNvPr>
            <p:cNvSpPr txBox="1"/>
            <p:nvPr/>
          </p:nvSpPr>
          <p:spPr>
            <a:xfrm>
              <a:off x="2713216" y="1653910"/>
              <a:ext cx="5878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/>
                <a:t>제물 재료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55DF17-E5B4-8D25-BCD0-BCA42BFB0049}"/>
                </a:ext>
              </a:extLst>
            </p:cNvPr>
            <p:cNvSpPr txBox="1"/>
            <p:nvPr/>
          </p:nvSpPr>
          <p:spPr>
            <a:xfrm>
              <a:off x="1652259" y="2434936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버프 확률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A452561-C993-59A8-19FC-CFFDA982F275}"/>
                </a:ext>
              </a:extLst>
            </p:cNvPr>
            <p:cNvGrpSpPr/>
            <p:nvPr/>
          </p:nvGrpSpPr>
          <p:grpSpPr>
            <a:xfrm>
              <a:off x="2359500" y="2477416"/>
              <a:ext cx="1883216" cy="146050"/>
              <a:chOff x="368300" y="1987550"/>
              <a:chExt cx="1883216" cy="14605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8CE8FB6-54DF-43A7-8F99-6F60EA1055CD}"/>
                  </a:ext>
                </a:extLst>
              </p:cNvPr>
              <p:cNvSpPr/>
              <p:nvPr/>
            </p:nvSpPr>
            <p:spPr>
              <a:xfrm>
                <a:off x="36830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D499E12-2376-F611-A226-DD63EF7C9AFD}"/>
                  </a:ext>
                </a:extLst>
              </p:cNvPr>
              <p:cNvSpPr/>
              <p:nvPr/>
            </p:nvSpPr>
            <p:spPr>
              <a:xfrm>
                <a:off x="74295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3BA697F-6374-7915-5AB8-6799A7CB0B77}"/>
                  </a:ext>
                </a:extLst>
              </p:cNvPr>
              <p:cNvSpPr/>
              <p:nvPr/>
            </p:nvSpPr>
            <p:spPr>
              <a:xfrm>
                <a:off x="111760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6324EC7-01E6-0A00-1F04-DF65A924627C}"/>
                  </a:ext>
                </a:extLst>
              </p:cNvPr>
              <p:cNvSpPr/>
              <p:nvPr/>
            </p:nvSpPr>
            <p:spPr>
              <a:xfrm>
                <a:off x="149751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030DEFD-4A71-2FD8-CB66-F0181419E882}"/>
                  </a:ext>
                </a:extLst>
              </p:cNvPr>
              <p:cNvSpPr/>
              <p:nvPr/>
            </p:nvSpPr>
            <p:spPr>
              <a:xfrm>
                <a:off x="1876866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F1AC5A-2A37-F349-171C-EC144DF5128F}"/>
                </a:ext>
              </a:extLst>
            </p:cNvPr>
            <p:cNvSpPr txBox="1"/>
            <p:nvPr/>
          </p:nvSpPr>
          <p:spPr>
            <a:xfrm>
              <a:off x="1766559" y="274106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효과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F8B5ED8-292E-5ED9-0C7D-F6EA9C8AC4CA}"/>
                </a:ext>
              </a:extLst>
            </p:cNvPr>
            <p:cNvSpPr/>
            <p:nvPr/>
          </p:nvSpPr>
          <p:spPr>
            <a:xfrm>
              <a:off x="2358070" y="2738496"/>
              <a:ext cx="1863919" cy="2277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80B91A3B-BF41-24B1-8F7C-92FBFBAC05CA}"/>
                </a:ext>
              </a:extLst>
            </p:cNvPr>
            <p:cNvSpPr/>
            <p:nvPr/>
          </p:nvSpPr>
          <p:spPr>
            <a:xfrm>
              <a:off x="3337271" y="3050697"/>
              <a:ext cx="841324" cy="233493"/>
            </a:xfrm>
            <a:prstGeom prst="roundRect">
              <a:avLst>
                <a:gd name="adj" fmla="val 54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/>
                <a:t>     제물 바치기</a:t>
              </a:r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FC5FAC41-C355-1B31-9BBB-994C9365F923}"/>
                </a:ext>
              </a:extLst>
            </p:cNvPr>
            <p:cNvSpPr/>
            <p:nvPr/>
          </p:nvSpPr>
          <p:spPr>
            <a:xfrm>
              <a:off x="3419156" y="3118985"/>
              <a:ext cx="128588" cy="90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24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7B7A18-A027-07FD-8C7F-2B4C7C82CADD}"/>
              </a:ext>
            </a:extLst>
          </p:cNvPr>
          <p:cNvSpPr/>
          <p:nvPr/>
        </p:nvSpPr>
        <p:spPr>
          <a:xfrm>
            <a:off x="2514599" y="4870580"/>
            <a:ext cx="6865239" cy="16141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제단 시스템</a:t>
            </a:r>
            <a:endParaRPr lang="en-US" altLang="ko-KR" sz="28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C45079-26D0-8B84-0477-8BEB24545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01638"/>
              </p:ext>
            </p:extLst>
          </p:nvPr>
        </p:nvGraphicFramePr>
        <p:xfrm>
          <a:off x="7459728" y="1492876"/>
          <a:ext cx="3253260" cy="1934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420">
                  <a:extLst>
                    <a:ext uri="{9D8B030D-6E8A-4147-A177-3AD203B41FA5}">
                      <a16:colId xmlns:a16="http://schemas.microsoft.com/office/drawing/2014/main" val="2624661950"/>
                    </a:ext>
                  </a:extLst>
                </a:gridCol>
                <a:gridCol w="1084420">
                  <a:extLst>
                    <a:ext uri="{9D8B030D-6E8A-4147-A177-3AD203B41FA5}">
                      <a16:colId xmlns:a16="http://schemas.microsoft.com/office/drawing/2014/main" val="3033117607"/>
                    </a:ext>
                  </a:extLst>
                </a:gridCol>
                <a:gridCol w="1084420">
                  <a:extLst>
                    <a:ext uri="{9D8B030D-6E8A-4147-A177-3AD203B41FA5}">
                      <a16:colId xmlns:a16="http://schemas.microsoft.com/office/drawing/2014/main" val="3775963637"/>
                    </a:ext>
                  </a:extLst>
                </a:gridCol>
              </a:tblGrid>
              <a:tr h="31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789165"/>
                  </a:ext>
                </a:extLst>
              </a:tr>
              <a:tr h="269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나뭇가지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배터리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철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91937"/>
                  </a:ext>
                </a:extLst>
              </a:tr>
              <a:tr h="269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베리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모터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구리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995827"/>
                  </a:ext>
                </a:extLst>
              </a:tr>
              <a:tr h="269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코코넛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철 광석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물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623069"/>
                  </a:ext>
                </a:extLst>
              </a:tr>
              <a:tr h="269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모래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구리 광석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유리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03605"/>
                  </a:ext>
                </a:extLst>
              </a:tr>
              <a:tr h="269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빈 물통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05093"/>
                  </a:ext>
                </a:extLst>
              </a:tr>
              <a:tr h="2693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빈 배터리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3189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C258775-65FF-8BF4-8A87-717EAECADF74}"/>
              </a:ext>
            </a:extLst>
          </p:cNvPr>
          <p:cNvSpPr txBox="1"/>
          <p:nvPr/>
        </p:nvSpPr>
        <p:spPr>
          <a:xfrm>
            <a:off x="5460748" y="1790841"/>
            <a:ext cx="1072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</a:t>
            </a:r>
            <a:r>
              <a:rPr lang="ko-KR" altLang="en-US" sz="1100" b="1" dirty="0"/>
              <a:t>단계 </a:t>
            </a:r>
            <a:r>
              <a:rPr lang="en-US" altLang="ko-KR" sz="1100" b="1" dirty="0"/>
              <a:t>: +15%</a:t>
            </a:r>
          </a:p>
          <a:p>
            <a:r>
              <a:rPr lang="en-US" altLang="ko-KR" sz="1100" b="1" dirty="0"/>
              <a:t>2</a:t>
            </a:r>
            <a:r>
              <a:rPr lang="ko-KR" altLang="en-US" sz="1100" b="1" dirty="0"/>
              <a:t>단계 </a:t>
            </a:r>
            <a:r>
              <a:rPr lang="en-US" altLang="ko-KR" sz="1100" b="1" dirty="0"/>
              <a:t>: +20%</a:t>
            </a:r>
          </a:p>
          <a:p>
            <a:r>
              <a:rPr lang="en-US" altLang="ko-KR" sz="1100" b="1" dirty="0"/>
              <a:t>3</a:t>
            </a:r>
            <a:r>
              <a:rPr lang="ko-KR" altLang="en-US" sz="1100" b="1" dirty="0"/>
              <a:t>단계 </a:t>
            </a:r>
            <a:r>
              <a:rPr lang="en-US" altLang="ko-KR" sz="1100" b="1" dirty="0"/>
              <a:t>: +25%</a:t>
            </a:r>
            <a:endParaRPr lang="ko-KR" altLang="en-US" sz="11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66CE29-D8ED-0749-17B4-94987A8A0033}"/>
              </a:ext>
            </a:extLst>
          </p:cNvPr>
          <p:cNvGrpSpPr/>
          <p:nvPr/>
        </p:nvGrpSpPr>
        <p:grpSpPr>
          <a:xfrm>
            <a:off x="2514599" y="3975277"/>
            <a:ext cx="6865238" cy="786242"/>
            <a:chOff x="2027853" y="2006081"/>
            <a:chExt cx="8136294" cy="93180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BF8FD24-3B86-7BD3-AA04-9F34701B0F2F}"/>
                </a:ext>
              </a:extLst>
            </p:cNvPr>
            <p:cNvSpPr/>
            <p:nvPr/>
          </p:nvSpPr>
          <p:spPr>
            <a:xfrm>
              <a:off x="2027853" y="2006081"/>
              <a:ext cx="8136294" cy="2052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D98E600-C31D-2E58-105D-4BFE19F6954D}"/>
                </a:ext>
              </a:extLst>
            </p:cNvPr>
            <p:cNvSpPr/>
            <p:nvPr/>
          </p:nvSpPr>
          <p:spPr>
            <a:xfrm>
              <a:off x="2049299" y="2026916"/>
              <a:ext cx="2401815" cy="174503"/>
            </a:xfrm>
            <a:prstGeom prst="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4563F43-1E5E-D5F3-189D-BC6FF7DBB2BE}"/>
                </a:ext>
              </a:extLst>
            </p:cNvPr>
            <p:cNvCxnSpPr>
              <a:cxnSpLocks/>
              <a:stCxn id="3" idx="0"/>
              <a:endCxn id="3" idx="2"/>
            </p:cNvCxnSpPr>
            <p:nvPr/>
          </p:nvCxnSpPr>
          <p:spPr>
            <a:xfrm>
              <a:off x="6096000" y="2006081"/>
              <a:ext cx="0" cy="205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DDBDDC-ED0E-0BA0-1006-DED3EE462892}"/>
                </a:ext>
              </a:extLst>
            </p:cNvPr>
            <p:cNvSpPr txBox="1"/>
            <p:nvPr/>
          </p:nvSpPr>
          <p:spPr>
            <a:xfrm>
              <a:off x="4034830" y="2536656"/>
              <a:ext cx="798617" cy="40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최소 확률</a:t>
              </a:r>
              <a:endParaRPr lang="en-US" altLang="ko-KR" sz="800" b="1" dirty="0"/>
            </a:p>
            <a:p>
              <a:pPr algn="ctr"/>
              <a:r>
                <a:rPr lang="en-US" altLang="ko-KR" sz="800" b="1" dirty="0"/>
                <a:t>30%</a:t>
              </a:r>
              <a:endParaRPr lang="ko-KR" altLang="en-US" sz="800" b="1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31F2120-4192-616F-3A1D-6B764AFCA01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4434138" y="2227201"/>
              <a:ext cx="1" cy="30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20BECD7-8E86-821C-DAA5-E42639C6C7BE}"/>
              </a:ext>
            </a:extLst>
          </p:cNvPr>
          <p:cNvSpPr/>
          <p:nvPr/>
        </p:nvSpPr>
        <p:spPr>
          <a:xfrm flipH="1">
            <a:off x="5546191" y="2450660"/>
            <a:ext cx="794509" cy="3009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14F27E-EF2D-ED9A-E535-45817903EF8D}"/>
              </a:ext>
            </a:extLst>
          </p:cNvPr>
          <p:cNvSpPr txBox="1"/>
          <p:nvPr/>
        </p:nvSpPr>
        <p:spPr>
          <a:xfrm>
            <a:off x="3048229" y="5053749"/>
            <a:ext cx="589776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b="1" dirty="0"/>
              <a:t>제물 재료로 아이템을 최소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개를 넣어야 시스템이 발동됩니다</a:t>
            </a:r>
            <a:r>
              <a:rPr lang="en-US" altLang="ko-KR" sz="1100" b="1" dirty="0"/>
              <a:t>.</a:t>
            </a:r>
            <a:br>
              <a:rPr lang="en-US" altLang="ko-KR" sz="1100" b="1" dirty="0"/>
            </a:br>
            <a:endParaRPr lang="en-US" altLang="ko-KR" sz="1100" b="1" dirty="0"/>
          </a:p>
          <a:p>
            <a:pPr marL="285750" indent="-285750">
              <a:buFontTx/>
              <a:buChar char="-"/>
            </a:pPr>
            <a:r>
              <a:rPr lang="ko-KR" altLang="en-US" sz="1100" b="1" dirty="0"/>
              <a:t>아이템을 </a:t>
            </a:r>
            <a:r>
              <a:rPr lang="en-US" altLang="ko-KR" sz="1100" b="1" dirty="0"/>
              <a:t>3</a:t>
            </a:r>
            <a:r>
              <a:rPr lang="ko-KR" altLang="en-US" sz="1100" b="1" dirty="0"/>
              <a:t>단계로 나누어 재물 재료로 넣었을 때 </a:t>
            </a:r>
            <a:r>
              <a:rPr lang="ko-KR" altLang="en-US" sz="1100" b="1" dirty="0" err="1"/>
              <a:t>버프</a:t>
            </a:r>
            <a:r>
              <a:rPr lang="ko-KR" altLang="en-US" sz="1100" b="1" dirty="0"/>
              <a:t> 확률이 나올 확률이 높아집니다</a:t>
            </a:r>
            <a:r>
              <a:rPr lang="en-US" altLang="ko-KR" sz="1100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100" b="1" dirty="0"/>
          </a:p>
          <a:p>
            <a:pPr marL="285750" indent="-285750">
              <a:buFontTx/>
              <a:buChar char="-"/>
            </a:pPr>
            <a:r>
              <a:rPr lang="ko-KR" altLang="en-US" sz="1100" b="1" dirty="0"/>
              <a:t>아무것도 넣지 않았을 때 버프가 나올 확률이 </a:t>
            </a:r>
            <a:r>
              <a:rPr lang="en-US" altLang="ko-KR" sz="1100" b="1" dirty="0"/>
              <a:t>30%</a:t>
            </a:r>
            <a:r>
              <a:rPr lang="ko-KR" altLang="en-US" sz="1100" b="1" dirty="0"/>
              <a:t>에서</a:t>
            </a:r>
            <a:r>
              <a:rPr lang="en-US" altLang="ko-KR" sz="1100" b="1" dirty="0"/>
              <a:t/>
            </a:r>
            <a:br>
              <a:rPr lang="en-US" altLang="ko-KR" sz="1100" b="1" dirty="0"/>
            </a:br>
            <a:endParaRPr lang="en-US" altLang="ko-KR" sz="1100" b="1" dirty="0"/>
          </a:p>
          <a:p>
            <a:pPr marL="285750" indent="-285750">
              <a:buFontTx/>
              <a:buChar char="-"/>
            </a:pPr>
            <a:r>
              <a:rPr lang="ko-KR" altLang="en-US" sz="1100" b="1" dirty="0"/>
              <a:t>전 효과가 </a:t>
            </a:r>
            <a:r>
              <a:rPr lang="ko-KR" altLang="en-US" sz="1100" b="1" dirty="0" err="1"/>
              <a:t>너프</a:t>
            </a:r>
            <a:r>
              <a:rPr lang="ko-KR" altLang="en-US" sz="1100" b="1" dirty="0"/>
              <a:t> 효과였다면 다음 효과 버프 확률 </a:t>
            </a:r>
            <a:r>
              <a:rPr lang="en-US" altLang="ko-KR" sz="1100" b="1" dirty="0"/>
              <a:t>+5%</a:t>
            </a:r>
            <a:r>
              <a:rPr lang="ko-KR" altLang="en-US" sz="1100" b="1" dirty="0"/>
              <a:t>를 합니다</a:t>
            </a:r>
            <a:r>
              <a:rPr lang="en-US" altLang="ko-KR" sz="1100" b="1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63FF5D-8780-E50E-3C46-9F09628D4439}"/>
              </a:ext>
            </a:extLst>
          </p:cNvPr>
          <p:cNvGrpSpPr/>
          <p:nvPr/>
        </p:nvGrpSpPr>
        <p:grpSpPr>
          <a:xfrm>
            <a:off x="94726" y="1564614"/>
            <a:ext cx="4406176" cy="2632211"/>
            <a:chOff x="94726" y="1564614"/>
            <a:chExt cx="4406176" cy="263221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D34C6A-30D5-996A-D93C-8D80BB50276A}"/>
                </a:ext>
              </a:extLst>
            </p:cNvPr>
            <p:cNvSpPr/>
            <p:nvPr/>
          </p:nvSpPr>
          <p:spPr>
            <a:xfrm>
              <a:off x="1427583" y="1564614"/>
              <a:ext cx="3073319" cy="1797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42BD0B-4C82-513A-75A5-077133675C9E}"/>
                </a:ext>
              </a:extLst>
            </p:cNvPr>
            <p:cNvSpPr/>
            <p:nvPr/>
          </p:nvSpPr>
          <p:spPr>
            <a:xfrm>
              <a:off x="1958647" y="1926249"/>
              <a:ext cx="325516" cy="3255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987CD75-5F18-3A31-69F5-4C3F2382475B}"/>
                </a:ext>
              </a:extLst>
            </p:cNvPr>
            <p:cNvSpPr/>
            <p:nvPr/>
          </p:nvSpPr>
          <p:spPr>
            <a:xfrm>
              <a:off x="2806105" y="1918407"/>
              <a:ext cx="325516" cy="3255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832A30-C6F3-5A5C-D970-D346A540E0DE}"/>
                </a:ext>
              </a:extLst>
            </p:cNvPr>
            <p:cNvSpPr/>
            <p:nvPr/>
          </p:nvSpPr>
          <p:spPr>
            <a:xfrm>
              <a:off x="3630086" y="1926250"/>
              <a:ext cx="325515" cy="3255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C594BA-7CEA-029B-98A6-E57E6BEDB5C6}"/>
                </a:ext>
              </a:extLst>
            </p:cNvPr>
            <p:cNvSpPr txBox="1"/>
            <p:nvPr/>
          </p:nvSpPr>
          <p:spPr>
            <a:xfrm>
              <a:off x="2713216" y="1653910"/>
              <a:ext cx="5878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/>
                <a:t>제물 재료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21D740-2B28-243D-12CE-97FF62EB5076}"/>
                </a:ext>
              </a:extLst>
            </p:cNvPr>
            <p:cNvSpPr txBox="1"/>
            <p:nvPr/>
          </p:nvSpPr>
          <p:spPr>
            <a:xfrm>
              <a:off x="1652259" y="2434936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버프 확률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3D0C69E-2EB3-BAE0-DDA2-2D9C1138BF95}"/>
                </a:ext>
              </a:extLst>
            </p:cNvPr>
            <p:cNvGrpSpPr/>
            <p:nvPr/>
          </p:nvGrpSpPr>
          <p:grpSpPr>
            <a:xfrm>
              <a:off x="2359500" y="2477416"/>
              <a:ext cx="1883216" cy="146050"/>
              <a:chOff x="368300" y="1987550"/>
              <a:chExt cx="1883216" cy="14605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3608181-258B-3E03-AFCD-B2138D086AEF}"/>
                  </a:ext>
                </a:extLst>
              </p:cNvPr>
              <p:cNvSpPr/>
              <p:nvPr/>
            </p:nvSpPr>
            <p:spPr>
              <a:xfrm>
                <a:off x="36830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C1EDACF-C02D-ABCF-D328-708E953A9CDF}"/>
                  </a:ext>
                </a:extLst>
              </p:cNvPr>
              <p:cNvSpPr/>
              <p:nvPr/>
            </p:nvSpPr>
            <p:spPr>
              <a:xfrm>
                <a:off x="74295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C0249FA-8A67-6D9F-C473-E8574A752C9F}"/>
                  </a:ext>
                </a:extLst>
              </p:cNvPr>
              <p:cNvSpPr/>
              <p:nvPr/>
            </p:nvSpPr>
            <p:spPr>
              <a:xfrm>
                <a:off x="111760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1695E4D-8164-0B48-A980-F9CE36280C41}"/>
                  </a:ext>
                </a:extLst>
              </p:cNvPr>
              <p:cNvSpPr/>
              <p:nvPr/>
            </p:nvSpPr>
            <p:spPr>
              <a:xfrm>
                <a:off x="1497510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9DF0BCC-B31D-7BDA-F6BE-3BF16FADB59B}"/>
                  </a:ext>
                </a:extLst>
              </p:cNvPr>
              <p:cNvSpPr/>
              <p:nvPr/>
            </p:nvSpPr>
            <p:spPr>
              <a:xfrm>
                <a:off x="1876866" y="1987550"/>
                <a:ext cx="374650" cy="146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189EF5-DABD-9B2F-3BE9-005F3CC535BB}"/>
                </a:ext>
              </a:extLst>
            </p:cNvPr>
            <p:cNvSpPr txBox="1"/>
            <p:nvPr/>
          </p:nvSpPr>
          <p:spPr>
            <a:xfrm>
              <a:off x="1766559" y="274106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효과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C6BFEF-AA2F-D40E-756F-FE1BD20F3E8D}"/>
                </a:ext>
              </a:extLst>
            </p:cNvPr>
            <p:cNvSpPr/>
            <p:nvPr/>
          </p:nvSpPr>
          <p:spPr>
            <a:xfrm>
              <a:off x="2358070" y="2738496"/>
              <a:ext cx="1863919" cy="2277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A9376C4-B88C-A03D-A574-9B119C38120E}"/>
                </a:ext>
              </a:extLst>
            </p:cNvPr>
            <p:cNvSpPr/>
            <p:nvPr/>
          </p:nvSpPr>
          <p:spPr>
            <a:xfrm>
              <a:off x="3337271" y="3050697"/>
              <a:ext cx="841324" cy="233493"/>
            </a:xfrm>
            <a:prstGeom prst="roundRect">
              <a:avLst>
                <a:gd name="adj" fmla="val 54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/>
                <a:t>     제물 바치기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C541F98-C2DB-40F1-9632-3D93830ACF32}"/>
                </a:ext>
              </a:extLst>
            </p:cNvPr>
            <p:cNvSpPr/>
            <p:nvPr/>
          </p:nvSpPr>
          <p:spPr>
            <a:xfrm>
              <a:off x="3419156" y="3118985"/>
              <a:ext cx="128588" cy="9048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7441307-3401-DBFD-C46C-23070696FF84}"/>
                </a:ext>
              </a:extLst>
            </p:cNvPr>
            <p:cNvSpPr/>
            <p:nvPr/>
          </p:nvSpPr>
          <p:spPr>
            <a:xfrm>
              <a:off x="94726" y="3969104"/>
              <a:ext cx="1863919" cy="2277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이동속도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-10%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C7E319-4857-5409-054F-2C9014C652CB}"/>
              </a:ext>
            </a:extLst>
          </p:cNvPr>
          <p:cNvSpPr/>
          <p:nvPr/>
        </p:nvSpPr>
        <p:spPr>
          <a:xfrm>
            <a:off x="94727" y="3496156"/>
            <a:ext cx="1863919" cy="2277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이동속도 </a:t>
            </a:r>
            <a:r>
              <a:rPr lang="en-US" altLang="ko-KR" sz="700" b="1" dirty="0">
                <a:solidFill>
                  <a:schemeClr val="tx1"/>
                </a:solidFill>
              </a:rPr>
              <a:t>+10%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1CB505-23CF-6079-04BD-7FA2F317BA6F}"/>
              </a:ext>
            </a:extLst>
          </p:cNvPr>
          <p:cNvSpPr txBox="1"/>
          <p:nvPr/>
        </p:nvSpPr>
        <p:spPr>
          <a:xfrm>
            <a:off x="501541" y="3730407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버프효과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= </a:t>
            </a:r>
            <a:r>
              <a:rPr lang="ko-KR" altLang="en-US" sz="800" b="1" dirty="0"/>
              <a:t>파란색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20BAA8-814A-D498-639E-4296DC9CB639}"/>
              </a:ext>
            </a:extLst>
          </p:cNvPr>
          <p:cNvSpPr txBox="1"/>
          <p:nvPr/>
        </p:nvSpPr>
        <p:spPr>
          <a:xfrm>
            <a:off x="504453" y="4207436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너프효과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= </a:t>
            </a:r>
            <a:r>
              <a:rPr lang="ko-KR" altLang="en-US" sz="800" b="1" dirty="0"/>
              <a:t>빨간색</a:t>
            </a:r>
          </a:p>
        </p:txBody>
      </p:sp>
    </p:spTree>
    <p:extLst>
      <p:ext uri="{BB962C8B-B14F-4D97-AF65-F5344CB8AC3E}">
        <p14:creationId xmlns:p14="http://schemas.microsoft.com/office/powerpoint/2010/main" val="35383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점령 시스템</a:t>
            </a:r>
            <a:endParaRPr lang="en-US" altLang="ko-KR" sz="28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364F16-11B4-FED3-6E22-E441368ED3FE}"/>
              </a:ext>
            </a:extLst>
          </p:cNvPr>
          <p:cNvSpPr txBox="1"/>
          <p:nvPr/>
        </p:nvSpPr>
        <p:spPr>
          <a:xfrm>
            <a:off x="816991" y="14278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점령 가능 위치</a:t>
            </a:r>
          </a:p>
        </p:txBody>
      </p:sp>
      <p:graphicFrame>
        <p:nvGraphicFramePr>
          <p:cNvPr id="76" name="표 76">
            <a:extLst>
              <a:ext uri="{FF2B5EF4-FFF2-40B4-BE49-F238E27FC236}">
                <a16:creationId xmlns:a16="http://schemas.microsoft.com/office/drawing/2014/main" id="{BEB39954-6101-376D-75A3-1ABF5D525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42212"/>
              </p:ext>
            </p:extLst>
          </p:nvPr>
        </p:nvGraphicFramePr>
        <p:xfrm>
          <a:off x="2886952" y="4764126"/>
          <a:ext cx="6229037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871">
                  <a:extLst>
                    <a:ext uri="{9D8B030D-6E8A-4147-A177-3AD203B41FA5}">
                      <a16:colId xmlns:a16="http://schemas.microsoft.com/office/drawing/2014/main" val="2127556905"/>
                    </a:ext>
                  </a:extLst>
                </a:gridCol>
                <a:gridCol w="2146642">
                  <a:extLst>
                    <a:ext uri="{9D8B030D-6E8A-4147-A177-3AD203B41FA5}">
                      <a16:colId xmlns:a16="http://schemas.microsoft.com/office/drawing/2014/main" val="4270124443"/>
                    </a:ext>
                  </a:extLst>
                </a:gridCol>
                <a:gridCol w="830795">
                  <a:extLst>
                    <a:ext uri="{9D8B030D-6E8A-4147-A177-3AD203B41FA5}">
                      <a16:colId xmlns:a16="http://schemas.microsoft.com/office/drawing/2014/main" val="4075923843"/>
                    </a:ext>
                  </a:extLst>
                </a:gridCol>
                <a:gridCol w="1987729">
                  <a:extLst>
                    <a:ext uri="{9D8B030D-6E8A-4147-A177-3AD203B41FA5}">
                      <a16:colId xmlns:a16="http://schemas.microsoft.com/office/drawing/2014/main" val="145406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시스템 실행 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동굴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숲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밭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모래사장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쿨타임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구역 상태가 바뀐 후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6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이벤트 실행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구역 상태가 없거나 상대편 혹은 중립 상태일 때 위의 네 지역에 플레이어가 들어갔을 경우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2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이벤트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점령 지점에 있는 재료 채집 가능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점령하지 못한 팀은 기본적으로 채집 불가능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많은 캐릭터가 들어가면 더 빠르게 해당 팀의 게이지가 빨리 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점령이 되지 않은 상태에서는 재료 채집 불가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채집 하는 도중에 점령지를 뺏기면 패널 종료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76508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C740201F-476F-079A-1457-76794EB40170}"/>
              </a:ext>
            </a:extLst>
          </p:cNvPr>
          <p:cNvSpPr txBox="1"/>
          <p:nvPr/>
        </p:nvSpPr>
        <p:spPr>
          <a:xfrm>
            <a:off x="6436223" y="141705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점령 패널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7761374-CEF9-A345-96B0-914CE56C669B}"/>
              </a:ext>
            </a:extLst>
          </p:cNvPr>
          <p:cNvCxnSpPr/>
          <p:nvPr/>
        </p:nvCxnSpPr>
        <p:spPr>
          <a:xfrm>
            <a:off x="5800165" y="1329587"/>
            <a:ext cx="0" cy="29648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EE4EF4-00EC-754E-03EB-D62208FE244E}"/>
              </a:ext>
            </a:extLst>
          </p:cNvPr>
          <p:cNvGrpSpPr/>
          <p:nvPr/>
        </p:nvGrpSpPr>
        <p:grpSpPr>
          <a:xfrm>
            <a:off x="3439391" y="3141465"/>
            <a:ext cx="1224561" cy="1224561"/>
            <a:chOff x="-2893419" y="3104027"/>
            <a:chExt cx="1638066" cy="1638066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id="{77AD4166-550C-5385-FC35-D3C700E285FC}"/>
                </a:ext>
              </a:extLst>
            </p:cNvPr>
            <p:cNvSpPr/>
            <p:nvPr/>
          </p:nvSpPr>
          <p:spPr>
            <a:xfrm>
              <a:off x="-2893419" y="3104027"/>
              <a:ext cx="1638066" cy="1638066"/>
            </a:xfrm>
            <a:prstGeom prst="octagon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E070C74-DA7E-5C7C-5150-F6AABFA32366}"/>
                </a:ext>
              </a:extLst>
            </p:cNvPr>
            <p:cNvSpPr/>
            <p:nvPr/>
          </p:nvSpPr>
          <p:spPr>
            <a:xfrm>
              <a:off x="-1707041" y="3506205"/>
              <a:ext cx="214142" cy="214142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A62D334-7094-EADE-DFE8-42415AA6DA9B}"/>
                </a:ext>
              </a:extLst>
            </p:cNvPr>
            <p:cNvSpPr/>
            <p:nvPr/>
          </p:nvSpPr>
          <p:spPr>
            <a:xfrm>
              <a:off x="-1703055" y="4104698"/>
              <a:ext cx="214142" cy="214142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C0CFEB4-192E-EB3D-4F23-A93A0F2BF8D0}"/>
                </a:ext>
              </a:extLst>
            </p:cNvPr>
            <p:cNvSpPr/>
            <p:nvPr/>
          </p:nvSpPr>
          <p:spPr>
            <a:xfrm>
              <a:off x="-2611163" y="3373593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4DC5A48-AE9B-1D91-0843-E9F71FB8D44D}"/>
                </a:ext>
              </a:extLst>
            </p:cNvPr>
            <p:cNvSpPr/>
            <p:nvPr/>
          </p:nvSpPr>
          <p:spPr>
            <a:xfrm>
              <a:off x="-2647527" y="4276036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D264710-627F-ECD8-C2ED-BB988377D4DB}"/>
                </a:ext>
              </a:extLst>
            </p:cNvPr>
            <p:cNvSpPr/>
            <p:nvPr/>
          </p:nvSpPr>
          <p:spPr>
            <a:xfrm>
              <a:off x="-2141111" y="3224004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8CF95CC-77E5-369A-9564-BD167F206955}"/>
                </a:ext>
              </a:extLst>
            </p:cNvPr>
            <p:cNvSpPr/>
            <p:nvPr/>
          </p:nvSpPr>
          <p:spPr>
            <a:xfrm>
              <a:off x="-2156177" y="4516364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9E6313-A9AA-4983-0F46-3F903EF65BCE}"/>
                </a:ext>
              </a:extLst>
            </p:cNvPr>
            <p:cNvSpPr txBox="1"/>
            <p:nvPr/>
          </p:nvSpPr>
          <p:spPr>
            <a:xfrm>
              <a:off x="-2598059" y="377225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모래사장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FC4D52-2DD2-A019-F829-4BFC7FDE3EC3}"/>
              </a:ext>
            </a:extLst>
          </p:cNvPr>
          <p:cNvGrpSpPr/>
          <p:nvPr/>
        </p:nvGrpSpPr>
        <p:grpSpPr>
          <a:xfrm>
            <a:off x="3520981" y="1922047"/>
            <a:ext cx="1142971" cy="1142971"/>
            <a:chOff x="3852172" y="2801549"/>
            <a:chExt cx="1638066" cy="1638066"/>
          </a:xfrm>
        </p:grpSpPr>
        <p:sp>
          <p:nvSpPr>
            <p:cNvPr id="41" name="팔각형 40">
              <a:extLst>
                <a:ext uri="{FF2B5EF4-FFF2-40B4-BE49-F238E27FC236}">
                  <a16:creationId xmlns:a16="http://schemas.microsoft.com/office/drawing/2014/main" id="{0ED89E6E-B31E-B656-51C1-DDABCC8A56C2}"/>
                </a:ext>
              </a:extLst>
            </p:cNvPr>
            <p:cNvSpPr/>
            <p:nvPr/>
          </p:nvSpPr>
          <p:spPr>
            <a:xfrm>
              <a:off x="3852172" y="2801549"/>
              <a:ext cx="1638066" cy="1638066"/>
            </a:xfrm>
            <a:prstGeom prst="octagon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4C41A29-BB5C-3109-E14A-BEB227F9EBD5}"/>
                </a:ext>
              </a:extLst>
            </p:cNvPr>
            <p:cNvSpPr/>
            <p:nvPr/>
          </p:nvSpPr>
          <p:spPr>
            <a:xfrm>
              <a:off x="4312065" y="3924920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01CE5A-F274-4E81-3090-CE628A05EB37}"/>
                </a:ext>
              </a:extLst>
            </p:cNvPr>
            <p:cNvSpPr/>
            <p:nvPr/>
          </p:nvSpPr>
          <p:spPr>
            <a:xfrm>
              <a:off x="4142942" y="3485488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B1DF55F-49F2-1AB6-036C-5C017127C2E8}"/>
                </a:ext>
              </a:extLst>
            </p:cNvPr>
            <p:cNvSpPr/>
            <p:nvPr/>
          </p:nvSpPr>
          <p:spPr>
            <a:xfrm>
              <a:off x="4351281" y="3149418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D8FEA2-7839-2F36-D46D-6A6D1DAA8903}"/>
                </a:ext>
              </a:extLst>
            </p:cNvPr>
            <p:cNvSpPr txBox="1"/>
            <p:nvPr/>
          </p:nvSpPr>
          <p:spPr>
            <a:xfrm>
              <a:off x="4501308" y="3454389"/>
              <a:ext cx="389850" cy="374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숲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67B16F-D8E1-7170-1569-A4709A847B5F}"/>
              </a:ext>
            </a:extLst>
          </p:cNvPr>
          <p:cNvGrpSpPr/>
          <p:nvPr/>
        </p:nvGrpSpPr>
        <p:grpSpPr>
          <a:xfrm>
            <a:off x="2045383" y="3144240"/>
            <a:ext cx="1224561" cy="1224561"/>
            <a:chOff x="-1289444" y="4778008"/>
            <a:chExt cx="1638066" cy="1638066"/>
          </a:xfrm>
        </p:grpSpPr>
        <p:sp>
          <p:nvSpPr>
            <p:cNvPr id="60" name="팔각형 59">
              <a:extLst>
                <a:ext uri="{FF2B5EF4-FFF2-40B4-BE49-F238E27FC236}">
                  <a16:creationId xmlns:a16="http://schemas.microsoft.com/office/drawing/2014/main" id="{0F7EC25D-6A74-541E-467B-BA93FCEC7FD8}"/>
                </a:ext>
              </a:extLst>
            </p:cNvPr>
            <p:cNvSpPr/>
            <p:nvPr/>
          </p:nvSpPr>
          <p:spPr>
            <a:xfrm>
              <a:off x="-1289444" y="4778008"/>
              <a:ext cx="1638066" cy="1638066"/>
            </a:xfrm>
            <a:prstGeom prst="octagon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FB4FF87-AA8B-8B68-3A45-AF0296154F2A}"/>
                </a:ext>
              </a:extLst>
            </p:cNvPr>
            <p:cNvSpPr/>
            <p:nvPr/>
          </p:nvSpPr>
          <p:spPr>
            <a:xfrm>
              <a:off x="-511501" y="5522423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F88E939-444D-2170-264C-A5175F0AA3EF}"/>
                </a:ext>
              </a:extLst>
            </p:cNvPr>
            <p:cNvSpPr/>
            <p:nvPr/>
          </p:nvSpPr>
          <p:spPr>
            <a:xfrm>
              <a:off x="-777797" y="5184062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0AD8E9B-2A01-2C27-0DFA-9B6EAA24262D}"/>
                </a:ext>
              </a:extLst>
            </p:cNvPr>
            <p:cNvSpPr/>
            <p:nvPr/>
          </p:nvSpPr>
          <p:spPr>
            <a:xfrm>
              <a:off x="-231775" y="5730084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EC37DE5-0BB4-A27D-EAC3-5CC37083AC76}"/>
                </a:ext>
              </a:extLst>
            </p:cNvPr>
            <p:cNvSpPr/>
            <p:nvPr/>
          </p:nvSpPr>
          <p:spPr>
            <a:xfrm>
              <a:off x="-231775" y="5171537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736164D-7947-90F2-BD06-DFC2A7F191DF}"/>
                </a:ext>
              </a:extLst>
            </p:cNvPr>
            <p:cNvSpPr/>
            <p:nvPr/>
          </p:nvSpPr>
          <p:spPr>
            <a:xfrm>
              <a:off x="-753235" y="5730084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1BBA5C-8374-4443-1EF7-F6CAE68FF78E}"/>
                </a:ext>
              </a:extLst>
            </p:cNvPr>
            <p:cNvSpPr txBox="1"/>
            <p:nvPr/>
          </p:nvSpPr>
          <p:spPr>
            <a:xfrm>
              <a:off x="-671446" y="5343324"/>
              <a:ext cx="507749" cy="415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밭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030C14-79AF-FA13-5A20-89CD3624830A}"/>
              </a:ext>
            </a:extLst>
          </p:cNvPr>
          <p:cNvGrpSpPr/>
          <p:nvPr/>
        </p:nvGrpSpPr>
        <p:grpSpPr>
          <a:xfrm>
            <a:off x="2102844" y="1898443"/>
            <a:ext cx="1142971" cy="1142971"/>
            <a:chOff x="-1282729" y="1464350"/>
            <a:chExt cx="1638066" cy="1638066"/>
          </a:xfrm>
        </p:grpSpPr>
        <p:sp>
          <p:nvSpPr>
            <p:cNvPr id="40" name="팔각형 39">
              <a:extLst>
                <a:ext uri="{FF2B5EF4-FFF2-40B4-BE49-F238E27FC236}">
                  <a16:creationId xmlns:a16="http://schemas.microsoft.com/office/drawing/2014/main" id="{F86206F1-1C1C-8C18-E308-6087C35C1CB3}"/>
                </a:ext>
              </a:extLst>
            </p:cNvPr>
            <p:cNvSpPr/>
            <p:nvPr/>
          </p:nvSpPr>
          <p:spPr>
            <a:xfrm>
              <a:off x="-1282729" y="1464350"/>
              <a:ext cx="1638066" cy="1638066"/>
            </a:xfrm>
            <a:prstGeom prst="octagon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60F8B1-2328-1D2B-554F-EA748D631E2B}"/>
                </a:ext>
              </a:extLst>
            </p:cNvPr>
            <p:cNvSpPr txBox="1"/>
            <p:nvPr/>
          </p:nvSpPr>
          <p:spPr>
            <a:xfrm>
              <a:off x="-879370" y="2062834"/>
              <a:ext cx="831346" cy="44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동굴       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86D3831-6A0E-3D3D-7538-6915BD2AFE97}"/>
              </a:ext>
            </a:extLst>
          </p:cNvPr>
          <p:cNvGrpSpPr/>
          <p:nvPr/>
        </p:nvGrpSpPr>
        <p:grpSpPr>
          <a:xfrm>
            <a:off x="6355317" y="1813504"/>
            <a:ext cx="5241758" cy="2684784"/>
            <a:chOff x="782637" y="2460602"/>
            <a:chExt cx="5241758" cy="2684784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E46E15C-D8AA-9CE2-785B-18B78D9C24A2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0AB9D70-E39D-80B5-B8F0-EA0DB94BCAF8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17DBEDF0-70A3-8E34-B08B-71D3D5104B84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39CBCE27-41C1-409E-2BF5-A4510EB78230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8E7D2BC5-DE4D-1824-26FC-ABC5000ED3DB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71FBFEEA-D392-F675-499D-E71E5A7983F1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825C909D-035C-944F-1483-8D389781A12C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0C3E1337-1F10-3658-423D-E959571C2628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4C0561-3E38-725F-0FBD-BDDA3B597FC2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7DCC43D-00E0-0C11-D614-997BB10B73DE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781FEB7-82B0-B441-E0D0-4BC94D58185B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7BBF653-F149-7AAE-A466-5FC3E06F9C4F}"/>
                  </a:ext>
                </a:extLst>
              </p:cNvPr>
              <p:cNvSpPr txBox="1"/>
              <p:nvPr/>
            </p:nvSpPr>
            <p:spPr>
              <a:xfrm>
                <a:off x="601247" y="2637702"/>
                <a:ext cx="3880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0%</a:t>
                </a:r>
                <a:endParaRPr lang="ko-KR" altLang="en-US" sz="1000" b="1" dirty="0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6AA4DB9B-8B50-322C-926F-CBD072AC0849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80111DB-C529-6474-B417-46C17F6E5B95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6F38C73-561D-CD50-7E9E-12FF7BCABBDF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F93F823-FE71-67BA-88B2-0B0F27DF8F7D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0247A7-4A82-7D44-3AA0-D469CC5A9DE0}"/>
              </a:ext>
            </a:extLst>
          </p:cNvPr>
          <p:cNvGrpSpPr/>
          <p:nvPr/>
        </p:nvGrpSpPr>
        <p:grpSpPr>
          <a:xfrm>
            <a:off x="8586700" y="2395997"/>
            <a:ext cx="876377" cy="36599"/>
            <a:chOff x="7324165" y="1921237"/>
            <a:chExt cx="3142429" cy="15879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7C41452-063B-AD51-62F6-A2187B6BBD78}"/>
                </a:ext>
              </a:extLst>
            </p:cNvPr>
            <p:cNvSpPr/>
            <p:nvPr/>
          </p:nvSpPr>
          <p:spPr>
            <a:xfrm>
              <a:off x="7324165" y="1921237"/>
              <a:ext cx="3142429" cy="1587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5F0D6D-27A3-E101-4FFB-3558CAC66364}"/>
                </a:ext>
              </a:extLst>
            </p:cNvPr>
            <p:cNvSpPr/>
            <p:nvPr/>
          </p:nvSpPr>
          <p:spPr>
            <a:xfrm>
              <a:off x="7330138" y="1942679"/>
              <a:ext cx="1537638" cy="1246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5022D82-95B3-8FBC-5EF5-E8EF573220EF}"/>
              </a:ext>
            </a:extLst>
          </p:cNvPr>
          <p:cNvSpPr txBox="1"/>
          <p:nvPr/>
        </p:nvSpPr>
        <p:spPr>
          <a:xfrm>
            <a:off x="8775690" y="2222219"/>
            <a:ext cx="5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모래사장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BBF1A99-E8E8-2656-AD7C-6B20C334A238}"/>
              </a:ext>
            </a:extLst>
          </p:cNvPr>
          <p:cNvGrpSpPr/>
          <p:nvPr/>
        </p:nvGrpSpPr>
        <p:grpSpPr>
          <a:xfrm>
            <a:off x="8586699" y="2518348"/>
            <a:ext cx="876378" cy="36599"/>
            <a:chOff x="7282112" y="1894250"/>
            <a:chExt cx="3142429" cy="15879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C33DC96-68DB-C2A8-12E4-CE0A25B353E9}"/>
                </a:ext>
              </a:extLst>
            </p:cNvPr>
            <p:cNvSpPr/>
            <p:nvPr/>
          </p:nvSpPr>
          <p:spPr>
            <a:xfrm>
              <a:off x="7282112" y="1894250"/>
              <a:ext cx="3142429" cy="15879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E079E11-C1B7-A9DD-9856-6B7E6FE8B9FC}"/>
                </a:ext>
              </a:extLst>
            </p:cNvPr>
            <p:cNvSpPr/>
            <p:nvPr/>
          </p:nvSpPr>
          <p:spPr>
            <a:xfrm>
              <a:off x="7319457" y="1918833"/>
              <a:ext cx="1860545" cy="12466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3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6546" y="5359878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리그 오브 레전드의 상태이상 표시와 같이 표시합니다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b="1" dirty="0" smtClean="0"/>
              <a:t>닉네임이 있는 부분에 상태가 변경된 후 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초간 표시합니다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단 상태가 중간에 변한 경우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변한 상태를 표시해줍니다</a:t>
            </a:r>
            <a:r>
              <a:rPr lang="en-US" altLang="ko-KR" sz="1200" b="1" dirty="0" smtClean="0"/>
              <a:t>.)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8017" y="1290101"/>
            <a:ext cx="11617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“</a:t>
            </a:r>
            <a:r>
              <a:rPr lang="ko-KR" altLang="en-US" sz="1600" b="1" dirty="0" smtClean="0"/>
              <a:t>모아모아 </a:t>
            </a:r>
            <a:r>
              <a:rPr lang="ko-KR" altLang="en-US" sz="1600" b="1" dirty="0" err="1" smtClean="0"/>
              <a:t>섬탈출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에는 상태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쿨타임</a:t>
            </a:r>
            <a:r>
              <a:rPr lang="ko-KR" altLang="en-US" sz="1600" b="1" dirty="0" smtClean="0"/>
              <a:t> 감소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기절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디퍼프</a:t>
            </a:r>
            <a:r>
              <a:rPr lang="ko-KR" altLang="en-US" sz="1600" b="1" dirty="0" smtClean="0"/>
              <a:t> 해제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미션 불가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이동 불가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재료 빼앗김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느려짐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가 총 </a:t>
            </a:r>
            <a:r>
              <a:rPr lang="en-US" altLang="ko-KR" sz="1600" b="1" dirty="0" smtClean="0"/>
              <a:t>7</a:t>
            </a:r>
            <a:r>
              <a:rPr lang="ko-KR" altLang="en-US" sz="1600" b="1" dirty="0" smtClean="0"/>
              <a:t>개 있습니다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상태 표시</a:t>
            </a:r>
            <a:endParaRPr lang="en-US" altLang="ko-KR" sz="2800" b="1" dirty="0"/>
          </a:p>
        </p:txBody>
      </p:sp>
      <p:pic>
        <p:nvPicPr>
          <p:cNvPr id="1026" name="Picture 2" descr="공중에 뜸&quot; 선수 - 롤: 리그 오브 레전드 - 에펨코리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43" y="1950352"/>
            <a:ext cx="2569666" cy="315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94001"/>
              </p:ext>
            </p:extLst>
          </p:nvPr>
        </p:nvGraphicFramePr>
        <p:xfrm>
          <a:off x="5836596" y="2489320"/>
          <a:ext cx="570391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306">
                  <a:extLst>
                    <a:ext uri="{9D8B030D-6E8A-4147-A177-3AD203B41FA5}">
                      <a16:colId xmlns:a16="http://schemas.microsoft.com/office/drawing/2014/main" val="1132741856"/>
                    </a:ext>
                  </a:extLst>
                </a:gridCol>
                <a:gridCol w="1901306">
                  <a:extLst>
                    <a:ext uri="{9D8B030D-6E8A-4147-A177-3AD203B41FA5}">
                      <a16:colId xmlns:a16="http://schemas.microsoft.com/office/drawing/2014/main" val="3467006443"/>
                    </a:ext>
                  </a:extLst>
                </a:gridCol>
                <a:gridCol w="1901306">
                  <a:extLst>
                    <a:ext uri="{9D8B030D-6E8A-4147-A177-3AD203B41FA5}">
                      <a16:colId xmlns:a16="http://schemas.microsoft.com/office/drawing/2014/main" val="442788688"/>
                    </a:ext>
                  </a:extLst>
                </a:gridCol>
              </a:tblGrid>
              <a:tr h="26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</a:rPr>
                        <a:t>상태 이름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</a:rPr>
                        <a:t>버프 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</a:rPr>
                        <a:t>/ </a:t>
                      </a:r>
                      <a:r>
                        <a:rPr lang="ko-KR" altLang="en-US" sz="1200" b="1" dirty="0" err="1" smtClean="0">
                          <a:solidFill>
                            <a:sysClr val="windowText" lastClr="000000"/>
                          </a:solidFill>
                        </a:rPr>
                        <a:t>너프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</a:rPr>
                        <a:t>표시 색상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397495"/>
                  </a:ext>
                </a:extLst>
              </a:tr>
              <a:tr h="26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쿨타임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감소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버프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푸른색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343798"/>
                  </a:ext>
                </a:extLst>
              </a:tr>
              <a:tr h="26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기절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너프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붉은색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206322"/>
                  </a:ext>
                </a:extLst>
              </a:tr>
              <a:tr h="26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디버프</a:t>
                      </a:r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 해제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버프</a:t>
                      </a:r>
                      <a:endParaRPr lang="en-US" altLang="ko-KR" sz="12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70C0"/>
                          </a:solidFill>
                        </a:rPr>
                        <a:t>푸른색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121786"/>
                  </a:ext>
                </a:extLst>
              </a:tr>
              <a:tr h="26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미션 불가</a:t>
                      </a:r>
                      <a:endParaRPr lang="en-US" altLang="ko-KR" sz="12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너프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붉은색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32818"/>
                  </a:ext>
                </a:extLst>
              </a:tr>
              <a:tr h="26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이동 불가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너프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붉은색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121493"/>
                  </a:ext>
                </a:extLst>
              </a:tr>
              <a:tr h="26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ysClr val="windowText" lastClr="000000"/>
                          </a:solidFill>
                        </a:rPr>
                        <a:t>재료 빼앗김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너프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붉은색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42318"/>
                  </a:ext>
                </a:extLst>
              </a:tr>
              <a:tr h="26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느려짐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ysClr val="windowText" lastClr="000000"/>
                          </a:solidFill>
                        </a:rPr>
                        <a:t>너프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붉은색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68267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323164" y="5406045"/>
            <a:ext cx="4730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상태 변경 시 위와 같은 색으로 텍스트를 띄워 상태 표시를 합니다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077838" y="2110902"/>
            <a:ext cx="9728" cy="4221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6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645</Words>
  <Application>Microsoft Office PowerPoint</Application>
  <PresentationFormat>와이드스크린</PresentationFormat>
  <Paragraphs>270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USER</cp:lastModifiedBy>
  <cp:revision>21</cp:revision>
  <dcterms:created xsi:type="dcterms:W3CDTF">2022-06-16T07:04:32Z</dcterms:created>
  <dcterms:modified xsi:type="dcterms:W3CDTF">2022-08-31T05:38:01Z</dcterms:modified>
</cp:coreProperties>
</file>