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8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2022-04-06(Wed)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69505" y="1782047"/>
            <a:ext cx="3494655" cy="4325406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1"/>
              <a:ext cx="3445174" cy="338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6357004" cy="413772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170</Words>
  <Application>Microsoft Office PowerPoint</Application>
  <PresentationFormat>와이드스크린</PresentationFormat>
  <Paragraphs>42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13</cp:revision>
  <dcterms:created xsi:type="dcterms:W3CDTF">2022-03-03T03:35:02Z</dcterms:created>
  <dcterms:modified xsi:type="dcterms:W3CDTF">2022-04-06T06:39:30Z</dcterms:modified>
</cp:coreProperties>
</file>