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64" r:id="rId5"/>
    <p:sldId id="266" r:id="rId6"/>
    <p:sldId id="257" r:id="rId7"/>
    <p:sldId id="259" r:id="rId8"/>
    <p:sldId id="263" r:id="rId9"/>
    <p:sldId id="260" r:id="rId10"/>
    <p:sldId id="261" r:id="rId11"/>
    <p:sldId id="262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95959"/>
    <a:srgbClr val="2E75B6"/>
    <a:srgbClr val="548235"/>
    <a:srgbClr val="BF9000"/>
    <a:srgbClr val="4472C4"/>
    <a:srgbClr val="5558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AE081-98E0-452F-BEAA-26413D77A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D1017A-69D3-40A4-BB57-CE0FF0501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81AB3-9725-4328-9594-9DB861ED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FF0A5-BFCF-483E-875F-CFDF09D3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B60625-58C3-47E8-8533-F45C0E27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1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F9511-2320-46DB-93D6-28F122B8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5E02C1-252A-4592-83F0-9D55F8758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B1D84-78D1-4FA5-8D04-0FFA9859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A57160-0948-4E4F-9693-78E59118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FC954-51DE-4F7F-B45C-ACA98496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2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5C7064-AE9E-4233-B7E4-31368CF88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B1916E-D759-4EF8-8523-DA1BA105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D218B-23AC-4CBB-9301-D0F104C5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1DA5C-A320-4643-8267-204D06D9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78E7A-9B94-4E18-A1F5-DF6D7148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4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4DAA5-BC42-48A8-82FC-854192AE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A31BD-9286-4C8D-AF92-8341A450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AB558-2E98-4B5E-8925-7156B692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CD873-931F-497D-935F-2B7A8916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7C76F-2FF9-4DC2-BC83-E04B7B56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49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C7CB-9C33-4A19-9BB4-E529550F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DE9C2B-98B8-4EAE-8E74-D55B46D8E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62BED-734E-444D-9CE8-83B06CBD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34EC4-40A2-4710-BEC0-713D92B8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30C9B-8C02-46C2-9836-274D8973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1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651C1-ED5C-4964-B9B7-B2E32445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54CB6-50DF-4AD0-A8B3-CA59C7304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DA1740-3BAB-4DFA-B656-B41330171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A0ABE3-C314-4A82-BB06-66E4F367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6E161F-8990-4A74-830C-DA3C0B0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3F68A3-F7A9-40BE-BBCD-058CB78A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3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BAC8D-807F-424F-A5E9-2B097916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61AFC8-A5DC-47D2-8537-66E8E8DCE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CCE784-0B72-4C92-B5B1-BAEF8E844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D91388-E60A-4835-88C8-8FE59A62F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745E4D-4F2C-415D-95F7-7B977A63D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B18BB2-83D7-4E9C-A8A7-3E5DDBBD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D6943D-AAF8-48E1-8B71-97A0377B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ED557C-F928-426F-9508-AA831CF4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51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9AFCB-DA08-4E63-AAF1-51C1A199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A98A75-B73D-44E7-8F13-81E7D09B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760B45-3897-497D-A150-8B656F57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5CAEAF-1A4B-4423-A3BF-878FC96C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00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74C301-EDE5-4B4A-BF6F-9531F305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F80C28-AF98-4A32-9C18-36F28D80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422ACA-C88F-4F93-B3E4-79860A13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0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BD2C5-C23F-4735-97C5-52A0A0FD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53AAFB-CDC3-45CA-A98A-BD877F38C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712B0-1E7D-43B4-893E-41B6D43C8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0D4FBB-75EC-408A-A32A-2E410F78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96D364-F4CC-4481-92D2-BD0FC18A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68E907-11B9-47F2-A5CA-F90A9E52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3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3F546-6ED8-49CB-AF52-BEBC04D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30B631-2C31-4709-8294-66B1FA4F6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CAD003-8E7E-4415-8926-8F12CE13E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7A7EA6-A875-4852-92E7-E241AA9F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23A67B-0233-46E8-A6E9-DFB25ECB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1B614-9B15-4C0D-AAC2-62F98DE3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0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F94781-0389-42BF-85AA-9AB073A8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EDD363-6461-4EE2-8159-244DC827D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05EE0-7027-4D7B-8757-A26D17BB4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0C03D-F834-48AD-A894-EF3A347FD266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E7A65-3636-4487-BC7E-550C83C76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3B9BE-2B85-47A8-BEF7-A3897EE8D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49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56103380-669F-4914-86F5-9643AC79C1EE}"/>
              </a:ext>
            </a:extLst>
          </p:cNvPr>
          <p:cNvSpPr/>
          <p:nvPr/>
        </p:nvSpPr>
        <p:spPr>
          <a:xfrm>
            <a:off x="1253407" y="1211012"/>
            <a:ext cx="9952659" cy="5513694"/>
          </a:xfrm>
          <a:custGeom>
            <a:avLst/>
            <a:gdLst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981450 w 10344150"/>
              <a:gd name="connsiteY16" fmla="*/ 3867150 h 4305300"/>
              <a:gd name="connsiteX17" fmla="*/ 5029200 w 10344150"/>
              <a:gd name="connsiteY17" fmla="*/ 4305300 h 4305300"/>
              <a:gd name="connsiteX18" fmla="*/ 5791200 w 10344150"/>
              <a:gd name="connsiteY18" fmla="*/ 4114800 h 4305300"/>
              <a:gd name="connsiteX19" fmla="*/ 6629400 w 10344150"/>
              <a:gd name="connsiteY19" fmla="*/ 4229100 h 4305300"/>
              <a:gd name="connsiteX20" fmla="*/ 7829550 w 10344150"/>
              <a:gd name="connsiteY20" fmla="*/ 4038600 h 4305300"/>
              <a:gd name="connsiteX21" fmla="*/ 8153400 w 10344150"/>
              <a:gd name="connsiteY21" fmla="*/ 3695700 h 4305300"/>
              <a:gd name="connsiteX22" fmla="*/ 8782050 w 10344150"/>
              <a:gd name="connsiteY22" fmla="*/ 3848100 h 4305300"/>
              <a:gd name="connsiteX23" fmla="*/ 9144000 w 10344150"/>
              <a:gd name="connsiteY23" fmla="*/ 3695700 h 4305300"/>
              <a:gd name="connsiteX24" fmla="*/ 9315450 w 10344150"/>
              <a:gd name="connsiteY24" fmla="*/ 3429000 h 4305300"/>
              <a:gd name="connsiteX25" fmla="*/ 9067800 w 10344150"/>
              <a:gd name="connsiteY25" fmla="*/ 3295650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6438900 w 10344150"/>
              <a:gd name="connsiteY31" fmla="*/ 419100 h 4305300"/>
              <a:gd name="connsiteX32" fmla="*/ 6286500 w 10344150"/>
              <a:gd name="connsiteY32" fmla="*/ 190500 h 4305300"/>
              <a:gd name="connsiteX33" fmla="*/ 6096000 w 10344150"/>
              <a:gd name="connsiteY33" fmla="*/ 495300 h 4305300"/>
              <a:gd name="connsiteX34" fmla="*/ 1809750 w 10344150"/>
              <a:gd name="connsiteY34" fmla="*/ 190500 h 4305300"/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981450 w 10344150"/>
              <a:gd name="connsiteY16" fmla="*/ 3867150 h 4305300"/>
              <a:gd name="connsiteX17" fmla="*/ 5029200 w 10344150"/>
              <a:gd name="connsiteY17" fmla="*/ 4305300 h 4305300"/>
              <a:gd name="connsiteX18" fmla="*/ 5791200 w 10344150"/>
              <a:gd name="connsiteY18" fmla="*/ 4114800 h 4305300"/>
              <a:gd name="connsiteX19" fmla="*/ 6629400 w 10344150"/>
              <a:gd name="connsiteY19" fmla="*/ 4229100 h 4305300"/>
              <a:gd name="connsiteX20" fmla="*/ 7829550 w 10344150"/>
              <a:gd name="connsiteY20" fmla="*/ 4038600 h 4305300"/>
              <a:gd name="connsiteX21" fmla="*/ 8153400 w 10344150"/>
              <a:gd name="connsiteY21" fmla="*/ 3695700 h 4305300"/>
              <a:gd name="connsiteX22" fmla="*/ 8782050 w 10344150"/>
              <a:gd name="connsiteY22" fmla="*/ 3848100 h 4305300"/>
              <a:gd name="connsiteX23" fmla="*/ 9144000 w 10344150"/>
              <a:gd name="connsiteY23" fmla="*/ 3695700 h 4305300"/>
              <a:gd name="connsiteX24" fmla="*/ 9315450 w 10344150"/>
              <a:gd name="connsiteY24" fmla="*/ 3429000 h 4305300"/>
              <a:gd name="connsiteX25" fmla="*/ 9067800 w 10344150"/>
              <a:gd name="connsiteY25" fmla="*/ 3295650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6438900 w 10344150"/>
              <a:gd name="connsiteY31" fmla="*/ 419100 h 4305300"/>
              <a:gd name="connsiteX32" fmla="*/ 6286500 w 10344150"/>
              <a:gd name="connsiteY32" fmla="*/ 190500 h 4305300"/>
              <a:gd name="connsiteX33" fmla="*/ 5838423 w 10344150"/>
              <a:gd name="connsiteY33" fmla="*/ 307753 h 4305300"/>
              <a:gd name="connsiteX34" fmla="*/ 1809750 w 10344150"/>
              <a:gd name="connsiteY34" fmla="*/ 190500 h 4305300"/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981450 w 10344150"/>
              <a:gd name="connsiteY16" fmla="*/ 3867150 h 4305300"/>
              <a:gd name="connsiteX17" fmla="*/ 5029200 w 10344150"/>
              <a:gd name="connsiteY17" fmla="*/ 4305300 h 4305300"/>
              <a:gd name="connsiteX18" fmla="*/ 5791200 w 10344150"/>
              <a:gd name="connsiteY18" fmla="*/ 4114800 h 4305300"/>
              <a:gd name="connsiteX19" fmla="*/ 6629400 w 10344150"/>
              <a:gd name="connsiteY19" fmla="*/ 4229100 h 4305300"/>
              <a:gd name="connsiteX20" fmla="*/ 7829550 w 10344150"/>
              <a:gd name="connsiteY20" fmla="*/ 4038600 h 4305300"/>
              <a:gd name="connsiteX21" fmla="*/ 8153400 w 10344150"/>
              <a:gd name="connsiteY21" fmla="*/ 3695700 h 4305300"/>
              <a:gd name="connsiteX22" fmla="*/ 8782050 w 10344150"/>
              <a:gd name="connsiteY22" fmla="*/ 3848100 h 4305300"/>
              <a:gd name="connsiteX23" fmla="*/ 9144000 w 10344150"/>
              <a:gd name="connsiteY23" fmla="*/ 3695700 h 4305300"/>
              <a:gd name="connsiteX24" fmla="*/ 9315450 w 10344150"/>
              <a:gd name="connsiteY24" fmla="*/ 3429000 h 4305300"/>
              <a:gd name="connsiteX25" fmla="*/ 9067800 w 10344150"/>
              <a:gd name="connsiteY25" fmla="*/ 3295650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7069965 w 10344150"/>
              <a:gd name="connsiteY31" fmla="*/ 264649 h 4305300"/>
              <a:gd name="connsiteX32" fmla="*/ 6286500 w 10344150"/>
              <a:gd name="connsiteY32" fmla="*/ 190500 h 4305300"/>
              <a:gd name="connsiteX33" fmla="*/ 5838423 w 10344150"/>
              <a:gd name="connsiteY33" fmla="*/ 307753 h 4305300"/>
              <a:gd name="connsiteX34" fmla="*/ 1809750 w 10344150"/>
              <a:gd name="connsiteY34" fmla="*/ 190500 h 4305300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5029200 w 10344150"/>
              <a:gd name="connsiteY17" fmla="*/ 4305300 h 4889768"/>
              <a:gd name="connsiteX18" fmla="*/ 5791200 w 10344150"/>
              <a:gd name="connsiteY18" fmla="*/ 4114800 h 4889768"/>
              <a:gd name="connsiteX19" fmla="*/ 6629400 w 10344150"/>
              <a:gd name="connsiteY19" fmla="*/ 4229100 h 4889768"/>
              <a:gd name="connsiteX20" fmla="*/ 7829550 w 10344150"/>
              <a:gd name="connsiteY20" fmla="*/ 4038600 h 4889768"/>
              <a:gd name="connsiteX21" fmla="*/ 8153400 w 10344150"/>
              <a:gd name="connsiteY21" fmla="*/ 3695700 h 4889768"/>
              <a:gd name="connsiteX22" fmla="*/ 8782050 w 10344150"/>
              <a:gd name="connsiteY22" fmla="*/ 3848100 h 4889768"/>
              <a:gd name="connsiteX23" fmla="*/ 9144000 w 10344150"/>
              <a:gd name="connsiteY23" fmla="*/ 3695700 h 4889768"/>
              <a:gd name="connsiteX24" fmla="*/ 9315450 w 10344150"/>
              <a:gd name="connsiteY24" fmla="*/ 3429000 h 4889768"/>
              <a:gd name="connsiteX25" fmla="*/ 9067800 w 10344150"/>
              <a:gd name="connsiteY25" fmla="*/ 3295650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5029200 w 10344150"/>
              <a:gd name="connsiteY17" fmla="*/ 4305300 h 4889768"/>
              <a:gd name="connsiteX18" fmla="*/ 5935032 w 10344150"/>
              <a:gd name="connsiteY18" fmla="*/ 4878683 h 4889768"/>
              <a:gd name="connsiteX19" fmla="*/ 6629400 w 10344150"/>
              <a:gd name="connsiteY19" fmla="*/ 4229100 h 4889768"/>
              <a:gd name="connsiteX20" fmla="*/ 7829550 w 10344150"/>
              <a:gd name="connsiteY20" fmla="*/ 4038600 h 4889768"/>
              <a:gd name="connsiteX21" fmla="*/ 8153400 w 10344150"/>
              <a:gd name="connsiteY21" fmla="*/ 3695700 h 4889768"/>
              <a:gd name="connsiteX22" fmla="*/ 8782050 w 10344150"/>
              <a:gd name="connsiteY22" fmla="*/ 3848100 h 4889768"/>
              <a:gd name="connsiteX23" fmla="*/ 9144000 w 10344150"/>
              <a:gd name="connsiteY23" fmla="*/ 3695700 h 4889768"/>
              <a:gd name="connsiteX24" fmla="*/ 9315450 w 10344150"/>
              <a:gd name="connsiteY24" fmla="*/ 3429000 h 4889768"/>
              <a:gd name="connsiteX25" fmla="*/ 9067800 w 10344150"/>
              <a:gd name="connsiteY25" fmla="*/ 3295650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829550 w 10344150"/>
              <a:gd name="connsiteY20" fmla="*/ 4038600 h 5069184"/>
              <a:gd name="connsiteX21" fmla="*/ 8153400 w 10344150"/>
              <a:gd name="connsiteY21" fmla="*/ 3695700 h 5069184"/>
              <a:gd name="connsiteX22" fmla="*/ 8782050 w 10344150"/>
              <a:gd name="connsiteY22" fmla="*/ 3848100 h 5069184"/>
              <a:gd name="connsiteX23" fmla="*/ 9144000 w 10344150"/>
              <a:gd name="connsiteY23" fmla="*/ 3695700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782050 w 10344150"/>
              <a:gd name="connsiteY22" fmla="*/ 3848100 h 5069184"/>
              <a:gd name="connsiteX23" fmla="*/ 9144000 w 10344150"/>
              <a:gd name="connsiteY23" fmla="*/ 3695700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9144000 w 10344150"/>
              <a:gd name="connsiteY23" fmla="*/ 3695700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8495613 w 10344150"/>
              <a:gd name="connsiteY24" fmla="*/ 3170265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8495613 w 10344150"/>
              <a:gd name="connsiteY24" fmla="*/ 3170265 h 5069184"/>
              <a:gd name="connsiteX25" fmla="*/ 9139716 w 10344150"/>
              <a:gd name="connsiteY25" fmla="*/ 2790501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9085320 w 10344150"/>
              <a:gd name="connsiteY24" fmla="*/ 3305794 h 5069184"/>
              <a:gd name="connsiteX25" fmla="*/ 9139716 w 10344150"/>
              <a:gd name="connsiteY25" fmla="*/ 2790501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4727155 w 10344150"/>
              <a:gd name="connsiteY17" fmla="*/ 4071207 h 4889768"/>
              <a:gd name="connsiteX18" fmla="*/ 5935032 w 10344150"/>
              <a:gd name="connsiteY18" fmla="*/ 4878683 h 4889768"/>
              <a:gd name="connsiteX19" fmla="*/ 6629400 w 10344150"/>
              <a:gd name="connsiteY19" fmla="*/ 4229100 h 4889768"/>
              <a:gd name="connsiteX20" fmla="*/ 7628186 w 10344150"/>
              <a:gd name="connsiteY20" fmla="*/ 3582734 h 4889768"/>
              <a:gd name="connsiteX21" fmla="*/ 8153400 w 10344150"/>
              <a:gd name="connsiteY21" fmla="*/ 3695700 h 4889768"/>
              <a:gd name="connsiteX22" fmla="*/ 8623837 w 10344150"/>
              <a:gd name="connsiteY22" fmla="*/ 3687930 h 4889768"/>
              <a:gd name="connsiteX23" fmla="*/ 8813189 w 10344150"/>
              <a:gd name="connsiteY23" fmla="*/ 3461608 h 4889768"/>
              <a:gd name="connsiteX24" fmla="*/ 9085320 w 10344150"/>
              <a:gd name="connsiteY24" fmla="*/ 3305794 h 4889768"/>
              <a:gd name="connsiteX25" fmla="*/ 9139716 w 10344150"/>
              <a:gd name="connsiteY25" fmla="*/ 2790501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4727155 w 10344150"/>
              <a:gd name="connsiteY17" fmla="*/ 4071207 h 4889768"/>
              <a:gd name="connsiteX18" fmla="*/ 5704902 w 10344150"/>
              <a:gd name="connsiteY18" fmla="*/ 4262649 h 4889768"/>
              <a:gd name="connsiteX19" fmla="*/ 6629400 w 10344150"/>
              <a:gd name="connsiteY19" fmla="*/ 4229100 h 4889768"/>
              <a:gd name="connsiteX20" fmla="*/ 7628186 w 10344150"/>
              <a:gd name="connsiteY20" fmla="*/ 3582734 h 4889768"/>
              <a:gd name="connsiteX21" fmla="*/ 8153400 w 10344150"/>
              <a:gd name="connsiteY21" fmla="*/ 3695700 h 4889768"/>
              <a:gd name="connsiteX22" fmla="*/ 8623837 w 10344150"/>
              <a:gd name="connsiteY22" fmla="*/ 3687930 h 4889768"/>
              <a:gd name="connsiteX23" fmla="*/ 8813189 w 10344150"/>
              <a:gd name="connsiteY23" fmla="*/ 3461608 h 4889768"/>
              <a:gd name="connsiteX24" fmla="*/ 9085320 w 10344150"/>
              <a:gd name="connsiteY24" fmla="*/ 3305794 h 4889768"/>
              <a:gd name="connsiteX25" fmla="*/ 9139716 w 10344150"/>
              <a:gd name="connsiteY25" fmla="*/ 2790501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765705 w 10344150"/>
              <a:gd name="connsiteY16" fmla="*/ 4175168 h 4305300"/>
              <a:gd name="connsiteX17" fmla="*/ 4727155 w 10344150"/>
              <a:gd name="connsiteY17" fmla="*/ 4071207 h 4305300"/>
              <a:gd name="connsiteX18" fmla="*/ 5704902 w 10344150"/>
              <a:gd name="connsiteY18" fmla="*/ 4262649 h 4305300"/>
              <a:gd name="connsiteX19" fmla="*/ 6629400 w 10344150"/>
              <a:gd name="connsiteY19" fmla="*/ 4229100 h 4305300"/>
              <a:gd name="connsiteX20" fmla="*/ 7628186 w 10344150"/>
              <a:gd name="connsiteY20" fmla="*/ 3582734 h 4305300"/>
              <a:gd name="connsiteX21" fmla="*/ 8153400 w 10344150"/>
              <a:gd name="connsiteY21" fmla="*/ 3695700 h 4305300"/>
              <a:gd name="connsiteX22" fmla="*/ 8623837 w 10344150"/>
              <a:gd name="connsiteY22" fmla="*/ 3687930 h 4305300"/>
              <a:gd name="connsiteX23" fmla="*/ 8813189 w 10344150"/>
              <a:gd name="connsiteY23" fmla="*/ 3461608 h 4305300"/>
              <a:gd name="connsiteX24" fmla="*/ 9085320 w 10344150"/>
              <a:gd name="connsiteY24" fmla="*/ 3305794 h 4305300"/>
              <a:gd name="connsiteX25" fmla="*/ 9139716 w 10344150"/>
              <a:gd name="connsiteY25" fmla="*/ 2790501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7069965 w 10344150"/>
              <a:gd name="connsiteY31" fmla="*/ 264649 h 4305300"/>
              <a:gd name="connsiteX32" fmla="*/ 6286500 w 10344150"/>
              <a:gd name="connsiteY32" fmla="*/ 190500 h 4305300"/>
              <a:gd name="connsiteX33" fmla="*/ 5838423 w 10344150"/>
              <a:gd name="connsiteY33" fmla="*/ 307753 h 4305300"/>
              <a:gd name="connsiteX34" fmla="*/ 1809750 w 10344150"/>
              <a:gd name="connsiteY34" fmla="*/ 190500 h 43053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069965 w 10344150"/>
              <a:gd name="connsiteY31" fmla="*/ 74149 h 4114800"/>
              <a:gd name="connsiteX32" fmla="*/ 6286500 w 10344150"/>
              <a:gd name="connsiteY32" fmla="*/ 0 h 4114800"/>
              <a:gd name="connsiteX33" fmla="*/ 5838423 w 10344150"/>
              <a:gd name="connsiteY33" fmla="*/ 117253 h 4114800"/>
              <a:gd name="connsiteX34" fmla="*/ 1809750 w 10344150"/>
              <a:gd name="connsiteY34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440105 w 10344150"/>
              <a:gd name="connsiteY31" fmla="*/ 78795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353158 w 10344150"/>
              <a:gd name="connsiteY31" fmla="*/ 140398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144483 w 10344150"/>
              <a:gd name="connsiteY31" fmla="*/ 202002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254666 w 10344150"/>
              <a:gd name="connsiteY28" fmla="*/ 542307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144483 w 10344150"/>
              <a:gd name="connsiteY31" fmla="*/ 202002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254666 w 10344150"/>
              <a:gd name="connsiteY28" fmla="*/ 542307 h 4114800"/>
              <a:gd name="connsiteX29" fmla="*/ 9908446 w 10344150"/>
              <a:gd name="connsiteY29" fmla="*/ 620783 h 4114800"/>
              <a:gd name="connsiteX30" fmla="*/ 9186206 w 10344150"/>
              <a:gd name="connsiteY30" fmla="*/ 43594 h 4114800"/>
              <a:gd name="connsiteX31" fmla="*/ 7144483 w 10344150"/>
              <a:gd name="connsiteY31" fmla="*/ 202002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791700 w 10483266"/>
              <a:gd name="connsiteY26" fmla="*/ 2286000 h 4114800"/>
              <a:gd name="connsiteX27" fmla="*/ 10483266 w 10483266"/>
              <a:gd name="connsiteY27" fmla="*/ 1668630 h 4114800"/>
              <a:gd name="connsiteX28" fmla="*/ 10254666 w 10483266"/>
              <a:gd name="connsiteY28" fmla="*/ 542307 h 4114800"/>
              <a:gd name="connsiteX29" fmla="*/ 9908446 w 10483266"/>
              <a:gd name="connsiteY29" fmla="*/ 620783 h 4114800"/>
              <a:gd name="connsiteX30" fmla="*/ 9186206 w 10483266"/>
              <a:gd name="connsiteY30" fmla="*/ 43594 h 4114800"/>
              <a:gd name="connsiteX31" fmla="*/ 7144483 w 10483266"/>
              <a:gd name="connsiteY31" fmla="*/ 202002 h 4114800"/>
              <a:gd name="connsiteX32" fmla="*/ 7069965 w 10483266"/>
              <a:gd name="connsiteY32" fmla="*/ 74149 h 4114800"/>
              <a:gd name="connsiteX33" fmla="*/ 6286500 w 10483266"/>
              <a:gd name="connsiteY33" fmla="*/ 0 h 4114800"/>
              <a:gd name="connsiteX34" fmla="*/ 5838423 w 10483266"/>
              <a:gd name="connsiteY34" fmla="*/ 117253 h 4114800"/>
              <a:gd name="connsiteX35" fmla="*/ 1809750 w 10483266"/>
              <a:gd name="connsiteY35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10069933 w 10483266"/>
              <a:gd name="connsiteY26" fmla="*/ 2051907 h 4114800"/>
              <a:gd name="connsiteX27" fmla="*/ 10483266 w 10483266"/>
              <a:gd name="connsiteY27" fmla="*/ 1668630 h 4114800"/>
              <a:gd name="connsiteX28" fmla="*/ 10254666 w 10483266"/>
              <a:gd name="connsiteY28" fmla="*/ 542307 h 4114800"/>
              <a:gd name="connsiteX29" fmla="*/ 9908446 w 10483266"/>
              <a:gd name="connsiteY29" fmla="*/ 620783 h 4114800"/>
              <a:gd name="connsiteX30" fmla="*/ 9186206 w 10483266"/>
              <a:gd name="connsiteY30" fmla="*/ 43594 h 4114800"/>
              <a:gd name="connsiteX31" fmla="*/ 7144483 w 10483266"/>
              <a:gd name="connsiteY31" fmla="*/ 202002 h 4114800"/>
              <a:gd name="connsiteX32" fmla="*/ 7069965 w 10483266"/>
              <a:gd name="connsiteY32" fmla="*/ 74149 h 4114800"/>
              <a:gd name="connsiteX33" fmla="*/ 6286500 w 10483266"/>
              <a:gd name="connsiteY33" fmla="*/ 0 h 4114800"/>
              <a:gd name="connsiteX34" fmla="*/ 5838423 w 10483266"/>
              <a:gd name="connsiteY34" fmla="*/ 117253 h 4114800"/>
              <a:gd name="connsiteX35" fmla="*/ 1809750 w 10483266"/>
              <a:gd name="connsiteY35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335558 w 10483266"/>
              <a:gd name="connsiteY26" fmla="*/ 2333483 h 4114800"/>
              <a:gd name="connsiteX27" fmla="*/ 10069933 w 10483266"/>
              <a:gd name="connsiteY27" fmla="*/ 2051907 h 4114800"/>
              <a:gd name="connsiteX28" fmla="*/ 10483266 w 10483266"/>
              <a:gd name="connsiteY28" fmla="*/ 1668630 h 4114800"/>
              <a:gd name="connsiteX29" fmla="*/ 10254666 w 10483266"/>
              <a:gd name="connsiteY29" fmla="*/ 542307 h 4114800"/>
              <a:gd name="connsiteX30" fmla="*/ 9908446 w 10483266"/>
              <a:gd name="connsiteY30" fmla="*/ 620783 h 4114800"/>
              <a:gd name="connsiteX31" fmla="*/ 9186206 w 10483266"/>
              <a:gd name="connsiteY31" fmla="*/ 43594 h 4114800"/>
              <a:gd name="connsiteX32" fmla="*/ 7144483 w 10483266"/>
              <a:gd name="connsiteY32" fmla="*/ 202002 h 4114800"/>
              <a:gd name="connsiteX33" fmla="*/ 7069965 w 10483266"/>
              <a:gd name="connsiteY33" fmla="*/ 74149 h 4114800"/>
              <a:gd name="connsiteX34" fmla="*/ 6286500 w 10483266"/>
              <a:gd name="connsiteY34" fmla="*/ 0 h 4114800"/>
              <a:gd name="connsiteX35" fmla="*/ 5838423 w 10483266"/>
              <a:gd name="connsiteY35" fmla="*/ 117253 h 4114800"/>
              <a:gd name="connsiteX36" fmla="*/ 1809750 w 10483266"/>
              <a:gd name="connsiteY36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335558 w 10483266"/>
              <a:gd name="connsiteY26" fmla="*/ 2333483 h 4114800"/>
              <a:gd name="connsiteX27" fmla="*/ 10069933 w 10483266"/>
              <a:gd name="connsiteY27" fmla="*/ 2051907 h 4114800"/>
              <a:gd name="connsiteX28" fmla="*/ 10483266 w 10483266"/>
              <a:gd name="connsiteY28" fmla="*/ 1668630 h 4114800"/>
              <a:gd name="connsiteX29" fmla="*/ 10434125 w 10483266"/>
              <a:gd name="connsiteY29" fmla="*/ 1461879 h 4114800"/>
              <a:gd name="connsiteX30" fmla="*/ 10254666 w 10483266"/>
              <a:gd name="connsiteY30" fmla="*/ 542307 h 4114800"/>
              <a:gd name="connsiteX31" fmla="*/ 9908446 w 10483266"/>
              <a:gd name="connsiteY31" fmla="*/ 620783 h 4114800"/>
              <a:gd name="connsiteX32" fmla="*/ 9186206 w 10483266"/>
              <a:gd name="connsiteY32" fmla="*/ 43594 h 4114800"/>
              <a:gd name="connsiteX33" fmla="*/ 7144483 w 10483266"/>
              <a:gd name="connsiteY33" fmla="*/ 202002 h 4114800"/>
              <a:gd name="connsiteX34" fmla="*/ 7069965 w 10483266"/>
              <a:gd name="connsiteY34" fmla="*/ 74149 h 4114800"/>
              <a:gd name="connsiteX35" fmla="*/ 6286500 w 10483266"/>
              <a:gd name="connsiteY35" fmla="*/ 0 h 4114800"/>
              <a:gd name="connsiteX36" fmla="*/ 5838423 w 10483266"/>
              <a:gd name="connsiteY36" fmla="*/ 117253 h 4114800"/>
              <a:gd name="connsiteX37" fmla="*/ 1809750 w 10483266"/>
              <a:gd name="connsiteY37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335558 w 10483266"/>
              <a:gd name="connsiteY26" fmla="*/ 2333483 h 4114800"/>
              <a:gd name="connsiteX27" fmla="*/ 10069933 w 10483266"/>
              <a:gd name="connsiteY27" fmla="*/ 2051907 h 4114800"/>
              <a:gd name="connsiteX28" fmla="*/ 10483266 w 10483266"/>
              <a:gd name="connsiteY28" fmla="*/ 1668630 h 4114800"/>
              <a:gd name="connsiteX29" fmla="*/ 9972206 w 10483266"/>
              <a:gd name="connsiteY29" fmla="*/ 1315649 h 4114800"/>
              <a:gd name="connsiteX30" fmla="*/ 10254666 w 10483266"/>
              <a:gd name="connsiteY30" fmla="*/ 542307 h 4114800"/>
              <a:gd name="connsiteX31" fmla="*/ 9908446 w 10483266"/>
              <a:gd name="connsiteY31" fmla="*/ 620783 h 4114800"/>
              <a:gd name="connsiteX32" fmla="*/ 9186206 w 10483266"/>
              <a:gd name="connsiteY32" fmla="*/ 43594 h 4114800"/>
              <a:gd name="connsiteX33" fmla="*/ 7144483 w 10483266"/>
              <a:gd name="connsiteY33" fmla="*/ 202002 h 4114800"/>
              <a:gd name="connsiteX34" fmla="*/ 7069965 w 10483266"/>
              <a:gd name="connsiteY34" fmla="*/ 74149 h 4114800"/>
              <a:gd name="connsiteX35" fmla="*/ 6286500 w 10483266"/>
              <a:gd name="connsiteY35" fmla="*/ 0 h 4114800"/>
              <a:gd name="connsiteX36" fmla="*/ 5838423 w 10483266"/>
              <a:gd name="connsiteY36" fmla="*/ 117253 h 4114800"/>
              <a:gd name="connsiteX37" fmla="*/ 1809750 w 10483266"/>
              <a:gd name="connsiteY37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335558 w 10483266"/>
              <a:gd name="connsiteY26" fmla="*/ 2333483 h 4114800"/>
              <a:gd name="connsiteX27" fmla="*/ 10069933 w 10483266"/>
              <a:gd name="connsiteY27" fmla="*/ 2051907 h 4114800"/>
              <a:gd name="connsiteX28" fmla="*/ 10483266 w 10483266"/>
              <a:gd name="connsiteY28" fmla="*/ 1668630 h 4114800"/>
              <a:gd name="connsiteX29" fmla="*/ 9972206 w 10483266"/>
              <a:gd name="connsiteY29" fmla="*/ 1315649 h 4114800"/>
              <a:gd name="connsiteX30" fmla="*/ 10254666 w 10483266"/>
              <a:gd name="connsiteY30" fmla="*/ 542307 h 4114800"/>
              <a:gd name="connsiteX31" fmla="*/ 9908446 w 10483266"/>
              <a:gd name="connsiteY31" fmla="*/ 620783 h 4114800"/>
              <a:gd name="connsiteX32" fmla="*/ 9186206 w 10483266"/>
              <a:gd name="connsiteY32" fmla="*/ 43594 h 4114800"/>
              <a:gd name="connsiteX33" fmla="*/ 7144483 w 10483266"/>
              <a:gd name="connsiteY33" fmla="*/ 202002 h 4114800"/>
              <a:gd name="connsiteX34" fmla="*/ 7069965 w 10483266"/>
              <a:gd name="connsiteY34" fmla="*/ 74149 h 4114800"/>
              <a:gd name="connsiteX35" fmla="*/ 6286500 w 10483266"/>
              <a:gd name="connsiteY35" fmla="*/ 0 h 4114800"/>
              <a:gd name="connsiteX36" fmla="*/ 5838423 w 10483266"/>
              <a:gd name="connsiteY36" fmla="*/ 117253 h 4114800"/>
              <a:gd name="connsiteX37" fmla="*/ 1809750 w 10483266"/>
              <a:gd name="connsiteY37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335558 w 10483266"/>
              <a:gd name="connsiteY26" fmla="*/ 2333483 h 4114800"/>
              <a:gd name="connsiteX27" fmla="*/ 10069933 w 10483266"/>
              <a:gd name="connsiteY27" fmla="*/ 2051907 h 4114800"/>
              <a:gd name="connsiteX28" fmla="*/ 10483266 w 10483266"/>
              <a:gd name="connsiteY28" fmla="*/ 1668630 h 4114800"/>
              <a:gd name="connsiteX29" fmla="*/ 9972206 w 10483266"/>
              <a:gd name="connsiteY29" fmla="*/ 1315649 h 4114800"/>
              <a:gd name="connsiteX30" fmla="*/ 10254666 w 10483266"/>
              <a:gd name="connsiteY30" fmla="*/ 542307 h 4114800"/>
              <a:gd name="connsiteX31" fmla="*/ 9908446 w 10483266"/>
              <a:gd name="connsiteY31" fmla="*/ 620783 h 4114800"/>
              <a:gd name="connsiteX32" fmla="*/ 9186206 w 10483266"/>
              <a:gd name="connsiteY32" fmla="*/ 43594 h 4114800"/>
              <a:gd name="connsiteX33" fmla="*/ 7419669 w 10483266"/>
              <a:gd name="connsiteY33" fmla="*/ 69700 h 4114800"/>
              <a:gd name="connsiteX34" fmla="*/ 7069965 w 10483266"/>
              <a:gd name="connsiteY34" fmla="*/ 74149 h 4114800"/>
              <a:gd name="connsiteX35" fmla="*/ 6286500 w 10483266"/>
              <a:gd name="connsiteY35" fmla="*/ 0 h 4114800"/>
              <a:gd name="connsiteX36" fmla="*/ 5838423 w 10483266"/>
              <a:gd name="connsiteY36" fmla="*/ 117253 h 4114800"/>
              <a:gd name="connsiteX37" fmla="*/ 1809750 w 10483266"/>
              <a:gd name="connsiteY37" fmla="*/ 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483266" h="4114800">
                <a:moveTo>
                  <a:pt x="1809750" y="0"/>
                </a:moveTo>
                <a:lnTo>
                  <a:pt x="1543050" y="514350"/>
                </a:lnTo>
                <a:lnTo>
                  <a:pt x="1104900" y="476250"/>
                </a:lnTo>
                <a:lnTo>
                  <a:pt x="1085850" y="742950"/>
                </a:lnTo>
                <a:lnTo>
                  <a:pt x="685800" y="1009650"/>
                </a:lnTo>
                <a:lnTo>
                  <a:pt x="228600" y="1295400"/>
                </a:lnTo>
                <a:lnTo>
                  <a:pt x="38100" y="1524000"/>
                </a:lnTo>
                <a:lnTo>
                  <a:pt x="0" y="2057400"/>
                </a:lnTo>
                <a:lnTo>
                  <a:pt x="304800" y="2590800"/>
                </a:lnTo>
                <a:lnTo>
                  <a:pt x="495300" y="2552700"/>
                </a:lnTo>
                <a:lnTo>
                  <a:pt x="1333500" y="4114800"/>
                </a:lnTo>
                <a:lnTo>
                  <a:pt x="1581150" y="4114800"/>
                </a:lnTo>
                <a:lnTo>
                  <a:pt x="1733550" y="3905250"/>
                </a:lnTo>
                <a:lnTo>
                  <a:pt x="1981200" y="4076700"/>
                </a:lnTo>
                <a:lnTo>
                  <a:pt x="2590800" y="3619500"/>
                </a:lnTo>
                <a:lnTo>
                  <a:pt x="2914650" y="3962400"/>
                </a:lnTo>
                <a:lnTo>
                  <a:pt x="3765705" y="3984668"/>
                </a:lnTo>
                <a:lnTo>
                  <a:pt x="4727155" y="3880707"/>
                </a:lnTo>
                <a:lnTo>
                  <a:pt x="5704902" y="4072149"/>
                </a:lnTo>
                <a:lnTo>
                  <a:pt x="6629400" y="4038600"/>
                </a:lnTo>
                <a:lnTo>
                  <a:pt x="7628186" y="3392234"/>
                </a:lnTo>
                <a:lnTo>
                  <a:pt x="8153400" y="3505200"/>
                </a:lnTo>
                <a:lnTo>
                  <a:pt x="8623837" y="3497430"/>
                </a:lnTo>
                <a:lnTo>
                  <a:pt x="8813189" y="3271108"/>
                </a:lnTo>
                <a:lnTo>
                  <a:pt x="9085320" y="3115294"/>
                </a:lnTo>
                <a:lnTo>
                  <a:pt x="9139716" y="2600001"/>
                </a:lnTo>
                <a:cubicBezTo>
                  <a:pt x="9286148" y="2519375"/>
                  <a:pt x="9189126" y="2414109"/>
                  <a:pt x="9335558" y="2333483"/>
                </a:cubicBezTo>
                <a:lnTo>
                  <a:pt x="10069933" y="2051907"/>
                </a:lnTo>
                <a:lnTo>
                  <a:pt x="10483266" y="1668630"/>
                </a:lnTo>
                <a:lnTo>
                  <a:pt x="9972206" y="1315649"/>
                </a:lnTo>
                <a:cubicBezTo>
                  <a:pt x="10931227" y="1266768"/>
                  <a:pt x="10160513" y="800088"/>
                  <a:pt x="10254666" y="542307"/>
                </a:cubicBezTo>
                <a:lnTo>
                  <a:pt x="9908446" y="620783"/>
                </a:lnTo>
                <a:lnTo>
                  <a:pt x="9186206" y="43594"/>
                </a:lnTo>
                <a:lnTo>
                  <a:pt x="7419669" y="69700"/>
                </a:lnTo>
                <a:lnTo>
                  <a:pt x="7069965" y="74149"/>
                </a:lnTo>
                <a:lnTo>
                  <a:pt x="6286500" y="0"/>
                </a:lnTo>
                <a:lnTo>
                  <a:pt x="5838423" y="117253"/>
                </a:lnTo>
                <a:lnTo>
                  <a:pt x="180975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EBFE21B-2E62-4651-B163-79A0006B8F61}"/>
              </a:ext>
            </a:extLst>
          </p:cNvPr>
          <p:cNvSpPr/>
          <p:nvPr/>
        </p:nvSpPr>
        <p:spPr>
          <a:xfrm>
            <a:off x="1231641" y="2945946"/>
            <a:ext cx="2472612" cy="3806890"/>
          </a:xfrm>
          <a:custGeom>
            <a:avLst/>
            <a:gdLst>
              <a:gd name="connsiteX0" fmla="*/ 2472612 w 2472612"/>
              <a:gd name="connsiteY0" fmla="*/ 3116425 h 3806890"/>
              <a:gd name="connsiteX1" fmla="*/ 2043404 w 2472612"/>
              <a:gd name="connsiteY1" fmla="*/ 1194319 h 3806890"/>
              <a:gd name="connsiteX2" fmla="*/ 214604 w 2472612"/>
              <a:gd name="connsiteY2" fmla="*/ 0 h 3806890"/>
              <a:gd name="connsiteX3" fmla="*/ 74645 w 2472612"/>
              <a:gd name="connsiteY3" fmla="*/ 317241 h 3806890"/>
              <a:gd name="connsiteX4" fmla="*/ 0 w 2472612"/>
              <a:gd name="connsiteY4" fmla="*/ 1026368 h 3806890"/>
              <a:gd name="connsiteX5" fmla="*/ 326571 w 2472612"/>
              <a:gd name="connsiteY5" fmla="*/ 1744825 h 3806890"/>
              <a:gd name="connsiteX6" fmla="*/ 466530 w 2472612"/>
              <a:gd name="connsiteY6" fmla="*/ 1688841 h 3806890"/>
              <a:gd name="connsiteX7" fmla="*/ 1296955 w 2472612"/>
              <a:gd name="connsiteY7" fmla="*/ 3806890 h 3806890"/>
              <a:gd name="connsiteX8" fmla="*/ 1539551 w 2472612"/>
              <a:gd name="connsiteY8" fmla="*/ 3788229 h 3806890"/>
              <a:gd name="connsiteX9" fmla="*/ 1660849 w 2472612"/>
              <a:gd name="connsiteY9" fmla="*/ 3489649 h 3806890"/>
              <a:gd name="connsiteX10" fmla="*/ 1912775 w 2472612"/>
              <a:gd name="connsiteY10" fmla="*/ 3750907 h 3806890"/>
              <a:gd name="connsiteX11" fmla="*/ 2472612 w 2472612"/>
              <a:gd name="connsiteY11" fmla="*/ 3116425 h 380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72612" h="3806890">
                <a:moveTo>
                  <a:pt x="2472612" y="3116425"/>
                </a:moveTo>
                <a:lnTo>
                  <a:pt x="2043404" y="1194319"/>
                </a:lnTo>
                <a:lnTo>
                  <a:pt x="214604" y="0"/>
                </a:lnTo>
                <a:lnTo>
                  <a:pt x="74645" y="317241"/>
                </a:lnTo>
                <a:lnTo>
                  <a:pt x="0" y="1026368"/>
                </a:lnTo>
                <a:lnTo>
                  <a:pt x="326571" y="1744825"/>
                </a:lnTo>
                <a:lnTo>
                  <a:pt x="466530" y="1688841"/>
                </a:lnTo>
                <a:lnTo>
                  <a:pt x="1296955" y="3806890"/>
                </a:lnTo>
                <a:lnTo>
                  <a:pt x="1539551" y="3788229"/>
                </a:lnTo>
                <a:lnTo>
                  <a:pt x="1660849" y="3489649"/>
                </a:lnTo>
                <a:lnTo>
                  <a:pt x="1912775" y="3750907"/>
                </a:lnTo>
                <a:lnTo>
                  <a:pt x="2472612" y="311642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5C7FE8DD-1FCD-4408-9DC8-E377F047D147}"/>
              </a:ext>
            </a:extLst>
          </p:cNvPr>
          <p:cNvSpPr/>
          <p:nvPr/>
        </p:nvSpPr>
        <p:spPr>
          <a:xfrm>
            <a:off x="1474237" y="2190167"/>
            <a:ext cx="1464906" cy="1492898"/>
          </a:xfrm>
          <a:custGeom>
            <a:avLst/>
            <a:gdLst>
              <a:gd name="connsiteX0" fmla="*/ 1119673 w 1464906"/>
              <a:gd name="connsiteY0" fmla="*/ 1492898 h 1492898"/>
              <a:gd name="connsiteX1" fmla="*/ 1464906 w 1464906"/>
              <a:gd name="connsiteY1" fmla="*/ 531845 h 1492898"/>
              <a:gd name="connsiteX2" fmla="*/ 821094 w 1464906"/>
              <a:gd name="connsiteY2" fmla="*/ 0 h 1492898"/>
              <a:gd name="connsiteX3" fmla="*/ 0 w 1464906"/>
              <a:gd name="connsiteY3" fmla="*/ 774441 h 1492898"/>
              <a:gd name="connsiteX4" fmla="*/ 1119673 w 1464906"/>
              <a:gd name="connsiteY4" fmla="*/ 1492898 h 149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906" h="1492898">
                <a:moveTo>
                  <a:pt x="1119673" y="1492898"/>
                </a:moveTo>
                <a:lnTo>
                  <a:pt x="1464906" y="531845"/>
                </a:lnTo>
                <a:lnTo>
                  <a:pt x="821094" y="0"/>
                </a:lnTo>
                <a:lnTo>
                  <a:pt x="0" y="774441"/>
                </a:lnTo>
                <a:lnTo>
                  <a:pt x="1119673" y="149289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117C1F2-A3B1-4495-9742-46F9325BA7B9}"/>
              </a:ext>
            </a:extLst>
          </p:cNvPr>
          <p:cNvSpPr/>
          <p:nvPr/>
        </p:nvSpPr>
        <p:spPr>
          <a:xfrm>
            <a:off x="3396343" y="3739048"/>
            <a:ext cx="5579706" cy="2920482"/>
          </a:xfrm>
          <a:custGeom>
            <a:avLst/>
            <a:gdLst>
              <a:gd name="connsiteX0" fmla="*/ 1026368 w 4264090"/>
              <a:gd name="connsiteY0" fmla="*/ 2659225 h 2920482"/>
              <a:gd name="connsiteX1" fmla="*/ 0 w 4264090"/>
              <a:gd name="connsiteY1" fmla="*/ 1632858 h 2920482"/>
              <a:gd name="connsiteX2" fmla="*/ 27992 w 4264090"/>
              <a:gd name="connsiteY2" fmla="*/ 531845 h 2920482"/>
              <a:gd name="connsiteX3" fmla="*/ 1418253 w 4264090"/>
              <a:gd name="connsiteY3" fmla="*/ 121298 h 2920482"/>
              <a:gd name="connsiteX4" fmla="*/ 3172408 w 4264090"/>
              <a:gd name="connsiteY4" fmla="*/ 0 h 2920482"/>
              <a:gd name="connsiteX5" fmla="*/ 4264090 w 4264090"/>
              <a:gd name="connsiteY5" fmla="*/ 447870 h 2920482"/>
              <a:gd name="connsiteX6" fmla="*/ 3778898 w 4264090"/>
              <a:gd name="connsiteY6" fmla="*/ 2024743 h 2920482"/>
              <a:gd name="connsiteX7" fmla="*/ 2808514 w 4264090"/>
              <a:gd name="connsiteY7" fmla="*/ 2911151 h 2920482"/>
              <a:gd name="connsiteX8" fmla="*/ 1950098 w 4264090"/>
              <a:gd name="connsiteY8" fmla="*/ 2920482 h 2920482"/>
              <a:gd name="connsiteX9" fmla="*/ 1026368 w 4264090"/>
              <a:gd name="connsiteY9" fmla="*/ 2659225 h 2920482"/>
              <a:gd name="connsiteX0" fmla="*/ 998376 w 4236098"/>
              <a:gd name="connsiteY0" fmla="*/ 2659225 h 2920482"/>
              <a:gd name="connsiteX1" fmla="*/ 522514 w 4236098"/>
              <a:gd name="connsiteY1" fmla="*/ 1558213 h 2920482"/>
              <a:gd name="connsiteX2" fmla="*/ 0 w 4236098"/>
              <a:gd name="connsiteY2" fmla="*/ 531845 h 2920482"/>
              <a:gd name="connsiteX3" fmla="*/ 1390261 w 4236098"/>
              <a:gd name="connsiteY3" fmla="*/ 121298 h 2920482"/>
              <a:gd name="connsiteX4" fmla="*/ 3144416 w 4236098"/>
              <a:gd name="connsiteY4" fmla="*/ 0 h 2920482"/>
              <a:gd name="connsiteX5" fmla="*/ 4236098 w 4236098"/>
              <a:gd name="connsiteY5" fmla="*/ 447870 h 2920482"/>
              <a:gd name="connsiteX6" fmla="*/ 3750906 w 4236098"/>
              <a:gd name="connsiteY6" fmla="*/ 2024743 h 2920482"/>
              <a:gd name="connsiteX7" fmla="*/ 2780522 w 4236098"/>
              <a:gd name="connsiteY7" fmla="*/ 2911151 h 2920482"/>
              <a:gd name="connsiteX8" fmla="*/ 1922106 w 4236098"/>
              <a:gd name="connsiteY8" fmla="*/ 2920482 h 2920482"/>
              <a:gd name="connsiteX9" fmla="*/ 998376 w 4236098"/>
              <a:gd name="connsiteY9" fmla="*/ 2659225 h 2920482"/>
              <a:gd name="connsiteX0" fmla="*/ 2341984 w 5579706"/>
              <a:gd name="connsiteY0" fmla="*/ 2659225 h 2920482"/>
              <a:gd name="connsiteX1" fmla="*/ 0 w 5579706"/>
              <a:gd name="connsiteY1" fmla="*/ 877079 h 2920482"/>
              <a:gd name="connsiteX2" fmla="*/ 1343608 w 5579706"/>
              <a:gd name="connsiteY2" fmla="*/ 531845 h 2920482"/>
              <a:gd name="connsiteX3" fmla="*/ 2733869 w 5579706"/>
              <a:gd name="connsiteY3" fmla="*/ 121298 h 2920482"/>
              <a:gd name="connsiteX4" fmla="*/ 4488024 w 5579706"/>
              <a:gd name="connsiteY4" fmla="*/ 0 h 2920482"/>
              <a:gd name="connsiteX5" fmla="*/ 5579706 w 5579706"/>
              <a:gd name="connsiteY5" fmla="*/ 447870 h 2920482"/>
              <a:gd name="connsiteX6" fmla="*/ 5094514 w 5579706"/>
              <a:gd name="connsiteY6" fmla="*/ 2024743 h 2920482"/>
              <a:gd name="connsiteX7" fmla="*/ 4124130 w 5579706"/>
              <a:gd name="connsiteY7" fmla="*/ 2911151 h 2920482"/>
              <a:gd name="connsiteX8" fmla="*/ 3265714 w 5579706"/>
              <a:gd name="connsiteY8" fmla="*/ 2920482 h 2920482"/>
              <a:gd name="connsiteX9" fmla="*/ 2341984 w 5579706"/>
              <a:gd name="connsiteY9" fmla="*/ 2659225 h 2920482"/>
              <a:gd name="connsiteX0" fmla="*/ 2341984 w 5579706"/>
              <a:gd name="connsiteY0" fmla="*/ 2659225 h 2920482"/>
              <a:gd name="connsiteX1" fmla="*/ 335902 w 5579706"/>
              <a:gd name="connsiteY1" fmla="*/ 2313992 h 2920482"/>
              <a:gd name="connsiteX2" fmla="*/ 0 w 5579706"/>
              <a:gd name="connsiteY2" fmla="*/ 877079 h 2920482"/>
              <a:gd name="connsiteX3" fmla="*/ 1343608 w 5579706"/>
              <a:gd name="connsiteY3" fmla="*/ 531845 h 2920482"/>
              <a:gd name="connsiteX4" fmla="*/ 2733869 w 5579706"/>
              <a:gd name="connsiteY4" fmla="*/ 121298 h 2920482"/>
              <a:gd name="connsiteX5" fmla="*/ 4488024 w 5579706"/>
              <a:gd name="connsiteY5" fmla="*/ 0 h 2920482"/>
              <a:gd name="connsiteX6" fmla="*/ 5579706 w 5579706"/>
              <a:gd name="connsiteY6" fmla="*/ 447870 h 2920482"/>
              <a:gd name="connsiteX7" fmla="*/ 5094514 w 5579706"/>
              <a:gd name="connsiteY7" fmla="*/ 2024743 h 2920482"/>
              <a:gd name="connsiteX8" fmla="*/ 4124130 w 5579706"/>
              <a:gd name="connsiteY8" fmla="*/ 2911151 h 2920482"/>
              <a:gd name="connsiteX9" fmla="*/ 3265714 w 5579706"/>
              <a:gd name="connsiteY9" fmla="*/ 2920482 h 2920482"/>
              <a:gd name="connsiteX10" fmla="*/ 2341984 w 5579706"/>
              <a:gd name="connsiteY10" fmla="*/ 2659225 h 2920482"/>
              <a:gd name="connsiteX0" fmla="*/ 2341984 w 5579706"/>
              <a:gd name="connsiteY0" fmla="*/ 2659225 h 2920482"/>
              <a:gd name="connsiteX1" fmla="*/ 681135 w 5579706"/>
              <a:gd name="connsiteY1" fmla="*/ 2780523 h 2920482"/>
              <a:gd name="connsiteX2" fmla="*/ 335902 w 5579706"/>
              <a:gd name="connsiteY2" fmla="*/ 2313992 h 2920482"/>
              <a:gd name="connsiteX3" fmla="*/ 0 w 5579706"/>
              <a:gd name="connsiteY3" fmla="*/ 877079 h 2920482"/>
              <a:gd name="connsiteX4" fmla="*/ 1343608 w 5579706"/>
              <a:gd name="connsiteY4" fmla="*/ 531845 h 2920482"/>
              <a:gd name="connsiteX5" fmla="*/ 2733869 w 5579706"/>
              <a:gd name="connsiteY5" fmla="*/ 121298 h 2920482"/>
              <a:gd name="connsiteX6" fmla="*/ 4488024 w 5579706"/>
              <a:gd name="connsiteY6" fmla="*/ 0 h 2920482"/>
              <a:gd name="connsiteX7" fmla="*/ 5579706 w 5579706"/>
              <a:gd name="connsiteY7" fmla="*/ 447870 h 2920482"/>
              <a:gd name="connsiteX8" fmla="*/ 5094514 w 5579706"/>
              <a:gd name="connsiteY8" fmla="*/ 2024743 h 2920482"/>
              <a:gd name="connsiteX9" fmla="*/ 4124130 w 5579706"/>
              <a:gd name="connsiteY9" fmla="*/ 2911151 h 2920482"/>
              <a:gd name="connsiteX10" fmla="*/ 3265714 w 5579706"/>
              <a:gd name="connsiteY10" fmla="*/ 2920482 h 2920482"/>
              <a:gd name="connsiteX11" fmla="*/ 2341984 w 5579706"/>
              <a:gd name="connsiteY11" fmla="*/ 2659225 h 2920482"/>
              <a:gd name="connsiteX0" fmla="*/ 2341984 w 5579706"/>
              <a:gd name="connsiteY0" fmla="*/ 2659225 h 2920482"/>
              <a:gd name="connsiteX1" fmla="*/ 1455575 w 5579706"/>
              <a:gd name="connsiteY1" fmla="*/ 2817845 h 2920482"/>
              <a:gd name="connsiteX2" fmla="*/ 681135 w 5579706"/>
              <a:gd name="connsiteY2" fmla="*/ 2780523 h 2920482"/>
              <a:gd name="connsiteX3" fmla="*/ 335902 w 5579706"/>
              <a:gd name="connsiteY3" fmla="*/ 2313992 h 2920482"/>
              <a:gd name="connsiteX4" fmla="*/ 0 w 5579706"/>
              <a:gd name="connsiteY4" fmla="*/ 877079 h 2920482"/>
              <a:gd name="connsiteX5" fmla="*/ 1343608 w 5579706"/>
              <a:gd name="connsiteY5" fmla="*/ 531845 h 2920482"/>
              <a:gd name="connsiteX6" fmla="*/ 2733869 w 5579706"/>
              <a:gd name="connsiteY6" fmla="*/ 121298 h 2920482"/>
              <a:gd name="connsiteX7" fmla="*/ 4488024 w 5579706"/>
              <a:gd name="connsiteY7" fmla="*/ 0 h 2920482"/>
              <a:gd name="connsiteX8" fmla="*/ 5579706 w 5579706"/>
              <a:gd name="connsiteY8" fmla="*/ 447870 h 2920482"/>
              <a:gd name="connsiteX9" fmla="*/ 5094514 w 5579706"/>
              <a:gd name="connsiteY9" fmla="*/ 2024743 h 2920482"/>
              <a:gd name="connsiteX10" fmla="*/ 4124130 w 5579706"/>
              <a:gd name="connsiteY10" fmla="*/ 2911151 h 2920482"/>
              <a:gd name="connsiteX11" fmla="*/ 3265714 w 5579706"/>
              <a:gd name="connsiteY11" fmla="*/ 2920482 h 2920482"/>
              <a:gd name="connsiteX12" fmla="*/ 2341984 w 5579706"/>
              <a:gd name="connsiteY12" fmla="*/ 2659225 h 292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579706" h="2920482">
                <a:moveTo>
                  <a:pt x="2341984" y="2659225"/>
                </a:moveTo>
                <a:cubicBezTo>
                  <a:pt x="2044960" y="2621903"/>
                  <a:pt x="1732383" y="2797629"/>
                  <a:pt x="1455575" y="2817845"/>
                </a:cubicBezTo>
                <a:cubicBezTo>
                  <a:pt x="1178767" y="2838061"/>
                  <a:pt x="872412" y="2844282"/>
                  <a:pt x="681135" y="2780523"/>
                </a:cubicBezTo>
                <a:cubicBezTo>
                  <a:pt x="489858" y="2716764"/>
                  <a:pt x="562947" y="2581469"/>
                  <a:pt x="335902" y="2313992"/>
                </a:cubicBezTo>
                <a:lnTo>
                  <a:pt x="0" y="877079"/>
                </a:lnTo>
                <a:lnTo>
                  <a:pt x="1343608" y="531845"/>
                </a:lnTo>
                <a:lnTo>
                  <a:pt x="2733869" y="121298"/>
                </a:lnTo>
                <a:lnTo>
                  <a:pt x="4488024" y="0"/>
                </a:lnTo>
                <a:lnTo>
                  <a:pt x="5579706" y="447870"/>
                </a:lnTo>
                <a:lnTo>
                  <a:pt x="5094514" y="2024743"/>
                </a:lnTo>
                <a:lnTo>
                  <a:pt x="4124130" y="2911151"/>
                </a:lnTo>
                <a:lnTo>
                  <a:pt x="3265714" y="2920482"/>
                </a:lnTo>
                <a:lnTo>
                  <a:pt x="2341984" y="26592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17F87F58-6AED-4F3C-BF35-F6B69F3BBAE7}"/>
              </a:ext>
            </a:extLst>
          </p:cNvPr>
          <p:cNvSpPr/>
          <p:nvPr/>
        </p:nvSpPr>
        <p:spPr>
          <a:xfrm>
            <a:off x="4365414" y="2456090"/>
            <a:ext cx="2753450" cy="1810138"/>
          </a:xfrm>
          <a:custGeom>
            <a:avLst/>
            <a:gdLst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472744 w 3400023"/>
              <a:gd name="connsiteY5" fmla="*/ 1519707 h 1700011"/>
              <a:gd name="connsiteX6" fmla="*/ 2975020 w 3400023"/>
              <a:gd name="connsiteY6" fmla="*/ 1210614 h 1700011"/>
              <a:gd name="connsiteX7" fmla="*/ 3400023 w 3400023"/>
              <a:gd name="connsiteY7" fmla="*/ 708338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472744 w 3400023"/>
              <a:gd name="connsiteY5" fmla="*/ 1519707 h 1700011"/>
              <a:gd name="connsiteX6" fmla="*/ 2975020 w 3400023"/>
              <a:gd name="connsiteY6" fmla="*/ 1210614 h 1700011"/>
              <a:gd name="connsiteX7" fmla="*/ 3400023 w 3400023"/>
              <a:gd name="connsiteY7" fmla="*/ 528034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472744 w 3400023"/>
              <a:gd name="connsiteY5" fmla="*/ 1519707 h 1700011"/>
              <a:gd name="connsiteX6" fmla="*/ 2859110 w 3400023"/>
              <a:gd name="connsiteY6" fmla="*/ 953037 h 1700011"/>
              <a:gd name="connsiteX7" fmla="*/ 3400023 w 3400023"/>
              <a:gd name="connsiteY7" fmla="*/ 528034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691685 w 3400023"/>
              <a:gd name="connsiteY5" fmla="*/ 1519707 h 1700011"/>
              <a:gd name="connsiteX6" fmla="*/ 2859110 w 3400023"/>
              <a:gd name="connsiteY6" fmla="*/ 953037 h 1700011"/>
              <a:gd name="connsiteX7" fmla="*/ 3400023 w 3400023"/>
              <a:gd name="connsiteY7" fmla="*/ 528034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425003 h 1828800"/>
              <a:gd name="connsiteX1" fmla="*/ 231820 w 3400023"/>
              <a:gd name="connsiteY1" fmla="*/ 811369 h 1828800"/>
              <a:gd name="connsiteX2" fmla="*/ 0 w 3400023"/>
              <a:gd name="connsiteY2" fmla="*/ 1313645 h 1828800"/>
              <a:gd name="connsiteX3" fmla="*/ 425003 w 3400023"/>
              <a:gd name="connsiteY3" fmla="*/ 1661375 h 1828800"/>
              <a:gd name="connsiteX4" fmla="*/ 1171978 w 3400023"/>
              <a:gd name="connsiteY4" fmla="*/ 1828800 h 1828800"/>
              <a:gd name="connsiteX5" fmla="*/ 2691685 w 3400023"/>
              <a:gd name="connsiteY5" fmla="*/ 1648496 h 1828800"/>
              <a:gd name="connsiteX6" fmla="*/ 2859110 w 3400023"/>
              <a:gd name="connsiteY6" fmla="*/ 1081826 h 1828800"/>
              <a:gd name="connsiteX7" fmla="*/ 3400023 w 3400023"/>
              <a:gd name="connsiteY7" fmla="*/ 656823 h 1828800"/>
              <a:gd name="connsiteX8" fmla="*/ 3348507 w 3400023"/>
              <a:gd name="connsiteY8" fmla="*/ 386367 h 1828800"/>
              <a:gd name="connsiteX9" fmla="*/ 2395470 w 3400023"/>
              <a:gd name="connsiteY9" fmla="*/ 0 h 1828800"/>
              <a:gd name="connsiteX10" fmla="*/ 2176530 w 3400023"/>
              <a:gd name="connsiteY10" fmla="*/ 128789 h 1828800"/>
              <a:gd name="connsiteX11" fmla="*/ 746975 w 3400023"/>
              <a:gd name="connsiteY11" fmla="*/ 425003 h 1828800"/>
              <a:gd name="connsiteX0" fmla="*/ 746975 w 3400023"/>
              <a:gd name="connsiteY0" fmla="*/ 425003 h 1828800"/>
              <a:gd name="connsiteX1" fmla="*/ 231820 w 3400023"/>
              <a:gd name="connsiteY1" fmla="*/ 811369 h 1828800"/>
              <a:gd name="connsiteX2" fmla="*/ 0 w 3400023"/>
              <a:gd name="connsiteY2" fmla="*/ 1313645 h 1828800"/>
              <a:gd name="connsiteX3" fmla="*/ 425003 w 3400023"/>
              <a:gd name="connsiteY3" fmla="*/ 1661375 h 1828800"/>
              <a:gd name="connsiteX4" fmla="*/ 1171978 w 3400023"/>
              <a:gd name="connsiteY4" fmla="*/ 1828800 h 1828800"/>
              <a:gd name="connsiteX5" fmla="*/ 2691685 w 3400023"/>
              <a:gd name="connsiteY5" fmla="*/ 1648496 h 1828800"/>
              <a:gd name="connsiteX6" fmla="*/ 2859110 w 3400023"/>
              <a:gd name="connsiteY6" fmla="*/ 1081826 h 1828800"/>
              <a:gd name="connsiteX7" fmla="*/ 3400023 w 3400023"/>
              <a:gd name="connsiteY7" fmla="*/ 656823 h 1828800"/>
              <a:gd name="connsiteX8" fmla="*/ 3348507 w 3400023"/>
              <a:gd name="connsiteY8" fmla="*/ 386367 h 1828800"/>
              <a:gd name="connsiteX9" fmla="*/ 3282192 w 3400023"/>
              <a:gd name="connsiteY9" fmla="*/ 228600 h 1828800"/>
              <a:gd name="connsiteX10" fmla="*/ 2395470 w 3400023"/>
              <a:gd name="connsiteY10" fmla="*/ 0 h 1828800"/>
              <a:gd name="connsiteX11" fmla="*/ 2176530 w 3400023"/>
              <a:gd name="connsiteY11" fmla="*/ 128789 h 1828800"/>
              <a:gd name="connsiteX12" fmla="*/ 746975 w 3400023"/>
              <a:gd name="connsiteY12" fmla="*/ 425003 h 1828800"/>
              <a:gd name="connsiteX0" fmla="*/ 515155 w 3168203"/>
              <a:gd name="connsiteY0" fmla="*/ 425003 h 1828800"/>
              <a:gd name="connsiteX1" fmla="*/ 0 w 3168203"/>
              <a:gd name="connsiteY1" fmla="*/ 811369 h 1828800"/>
              <a:gd name="connsiteX2" fmla="*/ 437881 w 3168203"/>
              <a:gd name="connsiteY2" fmla="*/ 1210614 h 1828800"/>
              <a:gd name="connsiteX3" fmla="*/ 193183 w 3168203"/>
              <a:gd name="connsiteY3" fmla="*/ 1661375 h 1828800"/>
              <a:gd name="connsiteX4" fmla="*/ 940158 w 3168203"/>
              <a:gd name="connsiteY4" fmla="*/ 1828800 h 1828800"/>
              <a:gd name="connsiteX5" fmla="*/ 2459865 w 3168203"/>
              <a:gd name="connsiteY5" fmla="*/ 1648496 h 1828800"/>
              <a:gd name="connsiteX6" fmla="*/ 2627290 w 3168203"/>
              <a:gd name="connsiteY6" fmla="*/ 1081826 h 1828800"/>
              <a:gd name="connsiteX7" fmla="*/ 3168203 w 3168203"/>
              <a:gd name="connsiteY7" fmla="*/ 656823 h 1828800"/>
              <a:gd name="connsiteX8" fmla="*/ 3116687 w 3168203"/>
              <a:gd name="connsiteY8" fmla="*/ 386367 h 1828800"/>
              <a:gd name="connsiteX9" fmla="*/ 3050372 w 3168203"/>
              <a:gd name="connsiteY9" fmla="*/ 228600 h 1828800"/>
              <a:gd name="connsiteX10" fmla="*/ 2163650 w 3168203"/>
              <a:gd name="connsiteY10" fmla="*/ 0 h 1828800"/>
              <a:gd name="connsiteX11" fmla="*/ 1944710 w 3168203"/>
              <a:gd name="connsiteY11" fmla="*/ 128789 h 1828800"/>
              <a:gd name="connsiteX12" fmla="*/ 515155 w 3168203"/>
              <a:gd name="connsiteY12" fmla="*/ 425003 h 1828800"/>
              <a:gd name="connsiteX0" fmla="*/ 515155 w 3168203"/>
              <a:gd name="connsiteY0" fmla="*/ 425003 h 1828800"/>
              <a:gd name="connsiteX1" fmla="*/ 0 w 3168203"/>
              <a:gd name="connsiteY1" fmla="*/ 811369 h 1828800"/>
              <a:gd name="connsiteX2" fmla="*/ 437881 w 3168203"/>
              <a:gd name="connsiteY2" fmla="*/ 1210614 h 1828800"/>
              <a:gd name="connsiteX3" fmla="*/ 592428 w 3168203"/>
              <a:gd name="connsiteY3" fmla="*/ 1609859 h 1828800"/>
              <a:gd name="connsiteX4" fmla="*/ 940158 w 3168203"/>
              <a:gd name="connsiteY4" fmla="*/ 1828800 h 1828800"/>
              <a:gd name="connsiteX5" fmla="*/ 2459865 w 3168203"/>
              <a:gd name="connsiteY5" fmla="*/ 1648496 h 1828800"/>
              <a:gd name="connsiteX6" fmla="*/ 2627290 w 3168203"/>
              <a:gd name="connsiteY6" fmla="*/ 1081826 h 1828800"/>
              <a:gd name="connsiteX7" fmla="*/ 3168203 w 3168203"/>
              <a:gd name="connsiteY7" fmla="*/ 656823 h 1828800"/>
              <a:gd name="connsiteX8" fmla="*/ 3116687 w 3168203"/>
              <a:gd name="connsiteY8" fmla="*/ 386367 h 1828800"/>
              <a:gd name="connsiteX9" fmla="*/ 3050372 w 3168203"/>
              <a:gd name="connsiteY9" fmla="*/ 228600 h 1828800"/>
              <a:gd name="connsiteX10" fmla="*/ 2163650 w 3168203"/>
              <a:gd name="connsiteY10" fmla="*/ 0 h 1828800"/>
              <a:gd name="connsiteX11" fmla="*/ 1944710 w 3168203"/>
              <a:gd name="connsiteY11" fmla="*/ 128789 h 1828800"/>
              <a:gd name="connsiteX12" fmla="*/ 515155 w 3168203"/>
              <a:gd name="connsiteY12" fmla="*/ 425003 h 1828800"/>
              <a:gd name="connsiteX0" fmla="*/ 193183 w 2846231"/>
              <a:gd name="connsiteY0" fmla="*/ 425003 h 1828800"/>
              <a:gd name="connsiteX1" fmla="*/ 0 w 2846231"/>
              <a:gd name="connsiteY1" fmla="*/ 798491 h 1828800"/>
              <a:gd name="connsiteX2" fmla="*/ 115909 w 2846231"/>
              <a:gd name="connsiteY2" fmla="*/ 1210614 h 1828800"/>
              <a:gd name="connsiteX3" fmla="*/ 270456 w 2846231"/>
              <a:gd name="connsiteY3" fmla="*/ 1609859 h 1828800"/>
              <a:gd name="connsiteX4" fmla="*/ 618186 w 2846231"/>
              <a:gd name="connsiteY4" fmla="*/ 1828800 h 1828800"/>
              <a:gd name="connsiteX5" fmla="*/ 2137893 w 2846231"/>
              <a:gd name="connsiteY5" fmla="*/ 1648496 h 1828800"/>
              <a:gd name="connsiteX6" fmla="*/ 2305318 w 2846231"/>
              <a:gd name="connsiteY6" fmla="*/ 1081826 h 1828800"/>
              <a:gd name="connsiteX7" fmla="*/ 2846231 w 2846231"/>
              <a:gd name="connsiteY7" fmla="*/ 656823 h 1828800"/>
              <a:gd name="connsiteX8" fmla="*/ 2794715 w 2846231"/>
              <a:gd name="connsiteY8" fmla="*/ 386367 h 1828800"/>
              <a:gd name="connsiteX9" fmla="*/ 2728400 w 2846231"/>
              <a:gd name="connsiteY9" fmla="*/ 228600 h 1828800"/>
              <a:gd name="connsiteX10" fmla="*/ 1841678 w 2846231"/>
              <a:gd name="connsiteY10" fmla="*/ 0 h 1828800"/>
              <a:gd name="connsiteX11" fmla="*/ 1622738 w 2846231"/>
              <a:gd name="connsiteY11" fmla="*/ 128789 h 1828800"/>
              <a:gd name="connsiteX12" fmla="*/ 193183 w 2846231"/>
              <a:gd name="connsiteY12" fmla="*/ 425003 h 1828800"/>
              <a:gd name="connsiteX0" fmla="*/ 193183 w 2846231"/>
              <a:gd name="connsiteY0" fmla="*/ 425003 h 1912775"/>
              <a:gd name="connsiteX1" fmla="*/ 0 w 2846231"/>
              <a:gd name="connsiteY1" fmla="*/ 798491 h 1912775"/>
              <a:gd name="connsiteX2" fmla="*/ 115909 w 2846231"/>
              <a:gd name="connsiteY2" fmla="*/ 1210614 h 1912775"/>
              <a:gd name="connsiteX3" fmla="*/ 270456 w 2846231"/>
              <a:gd name="connsiteY3" fmla="*/ 1609859 h 1912775"/>
              <a:gd name="connsiteX4" fmla="*/ 1234006 w 2846231"/>
              <a:gd name="connsiteY4" fmla="*/ 1912775 h 1912775"/>
              <a:gd name="connsiteX5" fmla="*/ 2137893 w 2846231"/>
              <a:gd name="connsiteY5" fmla="*/ 1648496 h 1912775"/>
              <a:gd name="connsiteX6" fmla="*/ 2305318 w 2846231"/>
              <a:gd name="connsiteY6" fmla="*/ 1081826 h 1912775"/>
              <a:gd name="connsiteX7" fmla="*/ 2846231 w 2846231"/>
              <a:gd name="connsiteY7" fmla="*/ 656823 h 1912775"/>
              <a:gd name="connsiteX8" fmla="*/ 2794715 w 2846231"/>
              <a:gd name="connsiteY8" fmla="*/ 386367 h 1912775"/>
              <a:gd name="connsiteX9" fmla="*/ 2728400 w 2846231"/>
              <a:gd name="connsiteY9" fmla="*/ 228600 h 1912775"/>
              <a:gd name="connsiteX10" fmla="*/ 1841678 w 2846231"/>
              <a:gd name="connsiteY10" fmla="*/ 0 h 1912775"/>
              <a:gd name="connsiteX11" fmla="*/ 1622738 w 2846231"/>
              <a:gd name="connsiteY11" fmla="*/ 128789 h 1912775"/>
              <a:gd name="connsiteX12" fmla="*/ 193183 w 2846231"/>
              <a:gd name="connsiteY12" fmla="*/ 425003 h 1912775"/>
              <a:gd name="connsiteX0" fmla="*/ 193183 w 2903003"/>
              <a:gd name="connsiteY0" fmla="*/ 425003 h 1912775"/>
              <a:gd name="connsiteX1" fmla="*/ 0 w 2903003"/>
              <a:gd name="connsiteY1" fmla="*/ 798491 h 1912775"/>
              <a:gd name="connsiteX2" fmla="*/ 115909 w 2903003"/>
              <a:gd name="connsiteY2" fmla="*/ 1210614 h 1912775"/>
              <a:gd name="connsiteX3" fmla="*/ 270456 w 2903003"/>
              <a:gd name="connsiteY3" fmla="*/ 1609859 h 1912775"/>
              <a:gd name="connsiteX4" fmla="*/ 1234006 w 2903003"/>
              <a:gd name="connsiteY4" fmla="*/ 1912775 h 1912775"/>
              <a:gd name="connsiteX5" fmla="*/ 2903003 w 2903003"/>
              <a:gd name="connsiteY5" fmla="*/ 1424562 h 1912775"/>
              <a:gd name="connsiteX6" fmla="*/ 2305318 w 2903003"/>
              <a:gd name="connsiteY6" fmla="*/ 1081826 h 1912775"/>
              <a:gd name="connsiteX7" fmla="*/ 2846231 w 2903003"/>
              <a:gd name="connsiteY7" fmla="*/ 656823 h 1912775"/>
              <a:gd name="connsiteX8" fmla="*/ 2794715 w 2903003"/>
              <a:gd name="connsiteY8" fmla="*/ 386367 h 1912775"/>
              <a:gd name="connsiteX9" fmla="*/ 2728400 w 2903003"/>
              <a:gd name="connsiteY9" fmla="*/ 228600 h 1912775"/>
              <a:gd name="connsiteX10" fmla="*/ 1841678 w 2903003"/>
              <a:gd name="connsiteY10" fmla="*/ 0 h 1912775"/>
              <a:gd name="connsiteX11" fmla="*/ 1622738 w 2903003"/>
              <a:gd name="connsiteY11" fmla="*/ 128789 h 1912775"/>
              <a:gd name="connsiteX12" fmla="*/ 193183 w 2903003"/>
              <a:gd name="connsiteY12" fmla="*/ 425003 h 1912775"/>
              <a:gd name="connsiteX0" fmla="*/ 193183 w 3816877"/>
              <a:gd name="connsiteY0" fmla="*/ 425003 h 1912775"/>
              <a:gd name="connsiteX1" fmla="*/ 0 w 3816877"/>
              <a:gd name="connsiteY1" fmla="*/ 798491 h 1912775"/>
              <a:gd name="connsiteX2" fmla="*/ 115909 w 3816877"/>
              <a:gd name="connsiteY2" fmla="*/ 1210614 h 1912775"/>
              <a:gd name="connsiteX3" fmla="*/ 270456 w 3816877"/>
              <a:gd name="connsiteY3" fmla="*/ 1609859 h 1912775"/>
              <a:gd name="connsiteX4" fmla="*/ 1234006 w 3816877"/>
              <a:gd name="connsiteY4" fmla="*/ 1912775 h 1912775"/>
              <a:gd name="connsiteX5" fmla="*/ 2903003 w 3816877"/>
              <a:gd name="connsiteY5" fmla="*/ 1424562 h 1912775"/>
              <a:gd name="connsiteX6" fmla="*/ 3816877 w 3816877"/>
              <a:gd name="connsiteY6" fmla="*/ 1333753 h 1912775"/>
              <a:gd name="connsiteX7" fmla="*/ 2846231 w 3816877"/>
              <a:gd name="connsiteY7" fmla="*/ 656823 h 1912775"/>
              <a:gd name="connsiteX8" fmla="*/ 2794715 w 3816877"/>
              <a:gd name="connsiteY8" fmla="*/ 386367 h 1912775"/>
              <a:gd name="connsiteX9" fmla="*/ 2728400 w 3816877"/>
              <a:gd name="connsiteY9" fmla="*/ 228600 h 1912775"/>
              <a:gd name="connsiteX10" fmla="*/ 1841678 w 3816877"/>
              <a:gd name="connsiteY10" fmla="*/ 0 h 1912775"/>
              <a:gd name="connsiteX11" fmla="*/ 1622738 w 3816877"/>
              <a:gd name="connsiteY11" fmla="*/ 128789 h 1912775"/>
              <a:gd name="connsiteX12" fmla="*/ 193183 w 3816877"/>
              <a:gd name="connsiteY12" fmla="*/ 425003 h 1912775"/>
              <a:gd name="connsiteX0" fmla="*/ 193183 w 3816877"/>
              <a:gd name="connsiteY0" fmla="*/ 425003 h 1912775"/>
              <a:gd name="connsiteX1" fmla="*/ 0 w 3816877"/>
              <a:gd name="connsiteY1" fmla="*/ 798491 h 1912775"/>
              <a:gd name="connsiteX2" fmla="*/ 115909 w 3816877"/>
              <a:gd name="connsiteY2" fmla="*/ 1210614 h 1912775"/>
              <a:gd name="connsiteX3" fmla="*/ 270456 w 3816877"/>
              <a:gd name="connsiteY3" fmla="*/ 1609859 h 1912775"/>
              <a:gd name="connsiteX4" fmla="*/ 1234006 w 3816877"/>
              <a:gd name="connsiteY4" fmla="*/ 1912775 h 1912775"/>
              <a:gd name="connsiteX5" fmla="*/ 2903003 w 3816877"/>
              <a:gd name="connsiteY5" fmla="*/ 1424562 h 1912775"/>
              <a:gd name="connsiteX6" fmla="*/ 3816877 w 3816877"/>
              <a:gd name="connsiteY6" fmla="*/ 1333753 h 1912775"/>
              <a:gd name="connsiteX7" fmla="*/ 3415398 w 3816877"/>
              <a:gd name="connsiteY7" fmla="*/ 479542 h 1912775"/>
              <a:gd name="connsiteX8" fmla="*/ 2794715 w 3816877"/>
              <a:gd name="connsiteY8" fmla="*/ 386367 h 1912775"/>
              <a:gd name="connsiteX9" fmla="*/ 2728400 w 3816877"/>
              <a:gd name="connsiteY9" fmla="*/ 228600 h 1912775"/>
              <a:gd name="connsiteX10" fmla="*/ 1841678 w 3816877"/>
              <a:gd name="connsiteY10" fmla="*/ 0 h 1912775"/>
              <a:gd name="connsiteX11" fmla="*/ 1622738 w 3816877"/>
              <a:gd name="connsiteY11" fmla="*/ 128789 h 1912775"/>
              <a:gd name="connsiteX12" fmla="*/ 193183 w 3816877"/>
              <a:gd name="connsiteY12" fmla="*/ 425003 h 1912775"/>
              <a:gd name="connsiteX0" fmla="*/ 193183 w 3816877"/>
              <a:gd name="connsiteY0" fmla="*/ 425003 h 1912775"/>
              <a:gd name="connsiteX1" fmla="*/ 0 w 3816877"/>
              <a:gd name="connsiteY1" fmla="*/ 798491 h 1912775"/>
              <a:gd name="connsiteX2" fmla="*/ 115909 w 3816877"/>
              <a:gd name="connsiteY2" fmla="*/ 1210614 h 1912775"/>
              <a:gd name="connsiteX3" fmla="*/ 270456 w 3816877"/>
              <a:gd name="connsiteY3" fmla="*/ 1609859 h 1912775"/>
              <a:gd name="connsiteX4" fmla="*/ 1234006 w 3816877"/>
              <a:gd name="connsiteY4" fmla="*/ 1912775 h 1912775"/>
              <a:gd name="connsiteX5" fmla="*/ 2903003 w 3816877"/>
              <a:gd name="connsiteY5" fmla="*/ 1424562 h 1912775"/>
              <a:gd name="connsiteX6" fmla="*/ 3816877 w 3816877"/>
              <a:gd name="connsiteY6" fmla="*/ 1333753 h 1912775"/>
              <a:gd name="connsiteX7" fmla="*/ 3415398 w 3816877"/>
              <a:gd name="connsiteY7" fmla="*/ 479542 h 1912775"/>
              <a:gd name="connsiteX8" fmla="*/ 3037311 w 3816877"/>
              <a:gd name="connsiteY8" fmla="*/ 143771 h 1912775"/>
              <a:gd name="connsiteX9" fmla="*/ 2728400 w 3816877"/>
              <a:gd name="connsiteY9" fmla="*/ 228600 h 1912775"/>
              <a:gd name="connsiteX10" fmla="*/ 1841678 w 3816877"/>
              <a:gd name="connsiteY10" fmla="*/ 0 h 1912775"/>
              <a:gd name="connsiteX11" fmla="*/ 1622738 w 3816877"/>
              <a:gd name="connsiteY11" fmla="*/ 128789 h 1912775"/>
              <a:gd name="connsiteX12" fmla="*/ 193183 w 3816877"/>
              <a:gd name="connsiteY12" fmla="*/ 425003 h 1912775"/>
              <a:gd name="connsiteX0" fmla="*/ 193183 w 3816877"/>
              <a:gd name="connsiteY0" fmla="*/ 513644 h 2001416"/>
              <a:gd name="connsiteX1" fmla="*/ 0 w 3816877"/>
              <a:gd name="connsiteY1" fmla="*/ 887132 h 2001416"/>
              <a:gd name="connsiteX2" fmla="*/ 115909 w 3816877"/>
              <a:gd name="connsiteY2" fmla="*/ 1299255 h 2001416"/>
              <a:gd name="connsiteX3" fmla="*/ 270456 w 3816877"/>
              <a:gd name="connsiteY3" fmla="*/ 1698500 h 2001416"/>
              <a:gd name="connsiteX4" fmla="*/ 1234006 w 3816877"/>
              <a:gd name="connsiteY4" fmla="*/ 2001416 h 2001416"/>
              <a:gd name="connsiteX5" fmla="*/ 2903003 w 3816877"/>
              <a:gd name="connsiteY5" fmla="*/ 1513203 h 2001416"/>
              <a:gd name="connsiteX6" fmla="*/ 3816877 w 3816877"/>
              <a:gd name="connsiteY6" fmla="*/ 1422394 h 2001416"/>
              <a:gd name="connsiteX7" fmla="*/ 3415398 w 3816877"/>
              <a:gd name="connsiteY7" fmla="*/ 568183 h 2001416"/>
              <a:gd name="connsiteX8" fmla="*/ 3037311 w 3816877"/>
              <a:gd name="connsiteY8" fmla="*/ 232412 h 2001416"/>
              <a:gd name="connsiteX9" fmla="*/ 2747061 w 3816877"/>
              <a:gd name="connsiteY9" fmla="*/ 0 h 2001416"/>
              <a:gd name="connsiteX10" fmla="*/ 1841678 w 3816877"/>
              <a:gd name="connsiteY10" fmla="*/ 88641 h 2001416"/>
              <a:gd name="connsiteX11" fmla="*/ 1622738 w 3816877"/>
              <a:gd name="connsiteY11" fmla="*/ 217430 h 2001416"/>
              <a:gd name="connsiteX12" fmla="*/ 193183 w 3816877"/>
              <a:gd name="connsiteY12" fmla="*/ 513644 h 2001416"/>
              <a:gd name="connsiteX0" fmla="*/ 193183 w 3816877"/>
              <a:gd name="connsiteY0" fmla="*/ 513644 h 2001416"/>
              <a:gd name="connsiteX1" fmla="*/ 0 w 3816877"/>
              <a:gd name="connsiteY1" fmla="*/ 887132 h 2001416"/>
              <a:gd name="connsiteX2" fmla="*/ 115909 w 3816877"/>
              <a:gd name="connsiteY2" fmla="*/ 1299255 h 2001416"/>
              <a:gd name="connsiteX3" fmla="*/ 270456 w 3816877"/>
              <a:gd name="connsiteY3" fmla="*/ 1698500 h 2001416"/>
              <a:gd name="connsiteX4" fmla="*/ 1234006 w 3816877"/>
              <a:gd name="connsiteY4" fmla="*/ 2001416 h 2001416"/>
              <a:gd name="connsiteX5" fmla="*/ 2903003 w 3816877"/>
              <a:gd name="connsiteY5" fmla="*/ 1513203 h 2001416"/>
              <a:gd name="connsiteX6" fmla="*/ 3816877 w 3816877"/>
              <a:gd name="connsiteY6" fmla="*/ 1422394 h 2001416"/>
              <a:gd name="connsiteX7" fmla="*/ 3415398 w 3816877"/>
              <a:gd name="connsiteY7" fmla="*/ 568183 h 2001416"/>
              <a:gd name="connsiteX8" fmla="*/ 3037311 w 3816877"/>
              <a:gd name="connsiteY8" fmla="*/ 232412 h 2001416"/>
              <a:gd name="connsiteX9" fmla="*/ 2747061 w 3816877"/>
              <a:gd name="connsiteY9" fmla="*/ 0 h 2001416"/>
              <a:gd name="connsiteX10" fmla="*/ 1841678 w 3816877"/>
              <a:gd name="connsiteY10" fmla="*/ 88641 h 2001416"/>
              <a:gd name="connsiteX11" fmla="*/ 1230852 w 3816877"/>
              <a:gd name="connsiteY11" fmla="*/ 86801 h 2001416"/>
              <a:gd name="connsiteX12" fmla="*/ 193183 w 3816877"/>
              <a:gd name="connsiteY12" fmla="*/ 513644 h 2001416"/>
              <a:gd name="connsiteX0" fmla="*/ 193183 w 3816877"/>
              <a:gd name="connsiteY0" fmla="*/ 513644 h 2001416"/>
              <a:gd name="connsiteX1" fmla="*/ 0 w 3816877"/>
              <a:gd name="connsiteY1" fmla="*/ 887132 h 2001416"/>
              <a:gd name="connsiteX2" fmla="*/ 115909 w 3816877"/>
              <a:gd name="connsiteY2" fmla="*/ 1299255 h 2001416"/>
              <a:gd name="connsiteX3" fmla="*/ 93174 w 3816877"/>
              <a:gd name="connsiteY3" fmla="*/ 1754483 h 2001416"/>
              <a:gd name="connsiteX4" fmla="*/ 1234006 w 3816877"/>
              <a:gd name="connsiteY4" fmla="*/ 2001416 h 2001416"/>
              <a:gd name="connsiteX5" fmla="*/ 2903003 w 3816877"/>
              <a:gd name="connsiteY5" fmla="*/ 1513203 h 2001416"/>
              <a:gd name="connsiteX6" fmla="*/ 3816877 w 3816877"/>
              <a:gd name="connsiteY6" fmla="*/ 1422394 h 2001416"/>
              <a:gd name="connsiteX7" fmla="*/ 3415398 w 3816877"/>
              <a:gd name="connsiteY7" fmla="*/ 568183 h 2001416"/>
              <a:gd name="connsiteX8" fmla="*/ 3037311 w 3816877"/>
              <a:gd name="connsiteY8" fmla="*/ 232412 h 2001416"/>
              <a:gd name="connsiteX9" fmla="*/ 2747061 w 3816877"/>
              <a:gd name="connsiteY9" fmla="*/ 0 h 2001416"/>
              <a:gd name="connsiteX10" fmla="*/ 1841678 w 3816877"/>
              <a:gd name="connsiteY10" fmla="*/ 88641 h 2001416"/>
              <a:gd name="connsiteX11" fmla="*/ 1230852 w 3816877"/>
              <a:gd name="connsiteY11" fmla="*/ 86801 h 2001416"/>
              <a:gd name="connsiteX12" fmla="*/ 193183 w 3816877"/>
              <a:gd name="connsiteY12" fmla="*/ 513644 h 2001416"/>
              <a:gd name="connsiteX0" fmla="*/ 193183 w 3816877"/>
              <a:gd name="connsiteY0" fmla="*/ 513644 h 2001416"/>
              <a:gd name="connsiteX1" fmla="*/ 0 w 3816877"/>
              <a:gd name="connsiteY1" fmla="*/ 887132 h 2001416"/>
              <a:gd name="connsiteX2" fmla="*/ 1655460 w 3816877"/>
              <a:gd name="connsiteY2" fmla="*/ 926030 h 2001416"/>
              <a:gd name="connsiteX3" fmla="*/ 93174 w 3816877"/>
              <a:gd name="connsiteY3" fmla="*/ 1754483 h 2001416"/>
              <a:gd name="connsiteX4" fmla="*/ 1234006 w 3816877"/>
              <a:gd name="connsiteY4" fmla="*/ 2001416 h 2001416"/>
              <a:gd name="connsiteX5" fmla="*/ 2903003 w 3816877"/>
              <a:gd name="connsiteY5" fmla="*/ 1513203 h 2001416"/>
              <a:gd name="connsiteX6" fmla="*/ 3816877 w 3816877"/>
              <a:gd name="connsiteY6" fmla="*/ 1422394 h 2001416"/>
              <a:gd name="connsiteX7" fmla="*/ 3415398 w 3816877"/>
              <a:gd name="connsiteY7" fmla="*/ 568183 h 2001416"/>
              <a:gd name="connsiteX8" fmla="*/ 3037311 w 3816877"/>
              <a:gd name="connsiteY8" fmla="*/ 232412 h 2001416"/>
              <a:gd name="connsiteX9" fmla="*/ 2747061 w 3816877"/>
              <a:gd name="connsiteY9" fmla="*/ 0 h 2001416"/>
              <a:gd name="connsiteX10" fmla="*/ 1841678 w 3816877"/>
              <a:gd name="connsiteY10" fmla="*/ 88641 h 2001416"/>
              <a:gd name="connsiteX11" fmla="*/ 1230852 w 3816877"/>
              <a:gd name="connsiteY11" fmla="*/ 86801 h 2001416"/>
              <a:gd name="connsiteX12" fmla="*/ 193183 w 3816877"/>
              <a:gd name="connsiteY12" fmla="*/ 513644 h 2001416"/>
              <a:gd name="connsiteX0" fmla="*/ 193183 w 3816877"/>
              <a:gd name="connsiteY0" fmla="*/ 513644 h 2001416"/>
              <a:gd name="connsiteX1" fmla="*/ 0 w 3816877"/>
              <a:gd name="connsiteY1" fmla="*/ 887132 h 2001416"/>
              <a:gd name="connsiteX2" fmla="*/ 1655460 w 3816877"/>
              <a:gd name="connsiteY2" fmla="*/ 926030 h 2001416"/>
              <a:gd name="connsiteX3" fmla="*/ 1576741 w 3816877"/>
              <a:gd name="connsiteY3" fmla="*/ 1465234 h 2001416"/>
              <a:gd name="connsiteX4" fmla="*/ 1234006 w 3816877"/>
              <a:gd name="connsiteY4" fmla="*/ 2001416 h 2001416"/>
              <a:gd name="connsiteX5" fmla="*/ 2903003 w 3816877"/>
              <a:gd name="connsiteY5" fmla="*/ 1513203 h 2001416"/>
              <a:gd name="connsiteX6" fmla="*/ 3816877 w 3816877"/>
              <a:gd name="connsiteY6" fmla="*/ 1422394 h 2001416"/>
              <a:gd name="connsiteX7" fmla="*/ 3415398 w 3816877"/>
              <a:gd name="connsiteY7" fmla="*/ 568183 h 2001416"/>
              <a:gd name="connsiteX8" fmla="*/ 3037311 w 3816877"/>
              <a:gd name="connsiteY8" fmla="*/ 232412 h 2001416"/>
              <a:gd name="connsiteX9" fmla="*/ 2747061 w 3816877"/>
              <a:gd name="connsiteY9" fmla="*/ 0 h 2001416"/>
              <a:gd name="connsiteX10" fmla="*/ 1841678 w 3816877"/>
              <a:gd name="connsiteY10" fmla="*/ 88641 h 2001416"/>
              <a:gd name="connsiteX11" fmla="*/ 1230852 w 3816877"/>
              <a:gd name="connsiteY11" fmla="*/ 86801 h 2001416"/>
              <a:gd name="connsiteX12" fmla="*/ 193183 w 3816877"/>
              <a:gd name="connsiteY12" fmla="*/ 513644 h 2001416"/>
              <a:gd name="connsiteX0" fmla="*/ 193183 w 3816877"/>
              <a:gd name="connsiteY0" fmla="*/ 513644 h 1908110"/>
              <a:gd name="connsiteX1" fmla="*/ 0 w 3816877"/>
              <a:gd name="connsiteY1" fmla="*/ 887132 h 1908110"/>
              <a:gd name="connsiteX2" fmla="*/ 1655460 w 3816877"/>
              <a:gd name="connsiteY2" fmla="*/ 926030 h 1908110"/>
              <a:gd name="connsiteX3" fmla="*/ 1576741 w 3816877"/>
              <a:gd name="connsiteY3" fmla="*/ 1465234 h 1908110"/>
              <a:gd name="connsiteX4" fmla="*/ 1523255 w 3816877"/>
              <a:gd name="connsiteY4" fmla="*/ 1908110 h 1908110"/>
              <a:gd name="connsiteX5" fmla="*/ 2903003 w 3816877"/>
              <a:gd name="connsiteY5" fmla="*/ 1513203 h 1908110"/>
              <a:gd name="connsiteX6" fmla="*/ 3816877 w 3816877"/>
              <a:gd name="connsiteY6" fmla="*/ 1422394 h 1908110"/>
              <a:gd name="connsiteX7" fmla="*/ 3415398 w 3816877"/>
              <a:gd name="connsiteY7" fmla="*/ 568183 h 1908110"/>
              <a:gd name="connsiteX8" fmla="*/ 3037311 w 3816877"/>
              <a:gd name="connsiteY8" fmla="*/ 232412 h 1908110"/>
              <a:gd name="connsiteX9" fmla="*/ 2747061 w 3816877"/>
              <a:gd name="connsiteY9" fmla="*/ 0 h 1908110"/>
              <a:gd name="connsiteX10" fmla="*/ 1841678 w 3816877"/>
              <a:gd name="connsiteY10" fmla="*/ 88641 h 1908110"/>
              <a:gd name="connsiteX11" fmla="*/ 1230852 w 3816877"/>
              <a:gd name="connsiteY11" fmla="*/ 86801 h 1908110"/>
              <a:gd name="connsiteX12" fmla="*/ 193183 w 3816877"/>
              <a:gd name="connsiteY12" fmla="*/ 513644 h 1908110"/>
              <a:gd name="connsiteX0" fmla="*/ 193183 w 3816877"/>
              <a:gd name="connsiteY0" fmla="*/ 513644 h 1908110"/>
              <a:gd name="connsiteX1" fmla="*/ 0 w 3816877"/>
              <a:gd name="connsiteY1" fmla="*/ 887132 h 1908110"/>
              <a:gd name="connsiteX2" fmla="*/ 1179599 w 3816877"/>
              <a:gd name="connsiteY2" fmla="*/ 1112643 h 1908110"/>
              <a:gd name="connsiteX3" fmla="*/ 1576741 w 3816877"/>
              <a:gd name="connsiteY3" fmla="*/ 1465234 h 1908110"/>
              <a:gd name="connsiteX4" fmla="*/ 1523255 w 3816877"/>
              <a:gd name="connsiteY4" fmla="*/ 1908110 h 1908110"/>
              <a:gd name="connsiteX5" fmla="*/ 2903003 w 3816877"/>
              <a:gd name="connsiteY5" fmla="*/ 1513203 h 1908110"/>
              <a:gd name="connsiteX6" fmla="*/ 3816877 w 3816877"/>
              <a:gd name="connsiteY6" fmla="*/ 1422394 h 1908110"/>
              <a:gd name="connsiteX7" fmla="*/ 3415398 w 3816877"/>
              <a:gd name="connsiteY7" fmla="*/ 568183 h 1908110"/>
              <a:gd name="connsiteX8" fmla="*/ 3037311 w 3816877"/>
              <a:gd name="connsiteY8" fmla="*/ 232412 h 1908110"/>
              <a:gd name="connsiteX9" fmla="*/ 2747061 w 3816877"/>
              <a:gd name="connsiteY9" fmla="*/ 0 h 1908110"/>
              <a:gd name="connsiteX10" fmla="*/ 1841678 w 3816877"/>
              <a:gd name="connsiteY10" fmla="*/ 88641 h 1908110"/>
              <a:gd name="connsiteX11" fmla="*/ 1230852 w 3816877"/>
              <a:gd name="connsiteY11" fmla="*/ 86801 h 1908110"/>
              <a:gd name="connsiteX12" fmla="*/ 193183 w 3816877"/>
              <a:gd name="connsiteY12" fmla="*/ 513644 h 1908110"/>
              <a:gd name="connsiteX0" fmla="*/ 0 w 3623694"/>
              <a:gd name="connsiteY0" fmla="*/ 513644 h 1908110"/>
              <a:gd name="connsiteX1" fmla="*/ 730547 w 3623694"/>
              <a:gd name="connsiteY1" fmla="*/ 747173 h 1908110"/>
              <a:gd name="connsiteX2" fmla="*/ 986416 w 3623694"/>
              <a:gd name="connsiteY2" fmla="*/ 1112643 h 1908110"/>
              <a:gd name="connsiteX3" fmla="*/ 1383558 w 3623694"/>
              <a:gd name="connsiteY3" fmla="*/ 1465234 h 1908110"/>
              <a:gd name="connsiteX4" fmla="*/ 1330072 w 3623694"/>
              <a:gd name="connsiteY4" fmla="*/ 1908110 h 1908110"/>
              <a:gd name="connsiteX5" fmla="*/ 2709820 w 3623694"/>
              <a:gd name="connsiteY5" fmla="*/ 1513203 h 1908110"/>
              <a:gd name="connsiteX6" fmla="*/ 3623694 w 3623694"/>
              <a:gd name="connsiteY6" fmla="*/ 1422394 h 1908110"/>
              <a:gd name="connsiteX7" fmla="*/ 3222215 w 3623694"/>
              <a:gd name="connsiteY7" fmla="*/ 568183 h 1908110"/>
              <a:gd name="connsiteX8" fmla="*/ 2844128 w 3623694"/>
              <a:gd name="connsiteY8" fmla="*/ 232412 h 1908110"/>
              <a:gd name="connsiteX9" fmla="*/ 2553878 w 3623694"/>
              <a:gd name="connsiteY9" fmla="*/ 0 h 1908110"/>
              <a:gd name="connsiteX10" fmla="*/ 1648495 w 3623694"/>
              <a:gd name="connsiteY10" fmla="*/ 88641 h 1908110"/>
              <a:gd name="connsiteX11" fmla="*/ 1037669 w 3623694"/>
              <a:gd name="connsiteY11" fmla="*/ 86801 h 1908110"/>
              <a:gd name="connsiteX12" fmla="*/ 0 w 3623694"/>
              <a:gd name="connsiteY12" fmla="*/ 513644 h 1908110"/>
              <a:gd name="connsiteX0" fmla="*/ 81216 w 2893147"/>
              <a:gd name="connsiteY0" fmla="*/ 373685 h 1908110"/>
              <a:gd name="connsiteX1" fmla="*/ 0 w 2893147"/>
              <a:gd name="connsiteY1" fmla="*/ 747173 h 1908110"/>
              <a:gd name="connsiteX2" fmla="*/ 255869 w 2893147"/>
              <a:gd name="connsiteY2" fmla="*/ 1112643 h 1908110"/>
              <a:gd name="connsiteX3" fmla="*/ 653011 w 2893147"/>
              <a:gd name="connsiteY3" fmla="*/ 1465234 h 1908110"/>
              <a:gd name="connsiteX4" fmla="*/ 599525 w 2893147"/>
              <a:gd name="connsiteY4" fmla="*/ 1908110 h 1908110"/>
              <a:gd name="connsiteX5" fmla="*/ 1979273 w 2893147"/>
              <a:gd name="connsiteY5" fmla="*/ 1513203 h 1908110"/>
              <a:gd name="connsiteX6" fmla="*/ 2893147 w 2893147"/>
              <a:gd name="connsiteY6" fmla="*/ 1422394 h 1908110"/>
              <a:gd name="connsiteX7" fmla="*/ 2491668 w 2893147"/>
              <a:gd name="connsiteY7" fmla="*/ 568183 h 1908110"/>
              <a:gd name="connsiteX8" fmla="*/ 2113581 w 2893147"/>
              <a:gd name="connsiteY8" fmla="*/ 232412 h 1908110"/>
              <a:gd name="connsiteX9" fmla="*/ 1823331 w 2893147"/>
              <a:gd name="connsiteY9" fmla="*/ 0 h 1908110"/>
              <a:gd name="connsiteX10" fmla="*/ 917948 w 2893147"/>
              <a:gd name="connsiteY10" fmla="*/ 88641 h 1908110"/>
              <a:gd name="connsiteX11" fmla="*/ 307122 w 2893147"/>
              <a:gd name="connsiteY11" fmla="*/ 86801 h 1908110"/>
              <a:gd name="connsiteX12" fmla="*/ 81216 w 2893147"/>
              <a:gd name="connsiteY12" fmla="*/ 373685 h 1908110"/>
              <a:gd name="connsiteX0" fmla="*/ 81216 w 2893147"/>
              <a:gd name="connsiteY0" fmla="*/ 373685 h 1908110"/>
              <a:gd name="connsiteX1" fmla="*/ 0 w 2893147"/>
              <a:gd name="connsiteY1" fmla="*/ 747173 h 1908110"/>
              <a:gd name="connsiteX2" fmla="*/ 255869 w 2893147"/>
              <a:gd name="connsiteY2" fmla="*/ 1112643 h 1908110"/>
              <a:gd name="connsiteX3" fmla="*/ 410415 w 2893147"/>
              <a:gd name="connsiteY3" fmla="*/ 1530548 h 1908110"/>
              <a:gd name="connsiteX4" fmla="*/ 599525 w 2893147"/>
              <a:gd name="connsiteY4" fmla="*/ 1908110 h 1908110"/>
              <a:gd name="connsiteX5" fmla="*/ 1979273 w 2893147"/>
              <a:gd name="connsiteY5" fmla="*/ 1513203 h 1908110"/>
              <a:gd name="connsiteX6" fmla="*/ 2893147 w 2893147"/>
              <a:gd name="connsiteY6" fmla="*/ 1422394 h 1908110"/>
              <a:gd name="connsiteX7" fmla="*/ 2491668 w 2893147"/>
              <a:gd name="connsiteY7" fmla="*/ 568183 h 1908110"/>
              <a:gd name="connsiteX8" fmla="*/ 2113581 w 2893147"/>
              <a:gd name="connsiteY8" fmla="*/ 232412 h 1908110"/>
              <a:gd name="connsiteX9" fmla="*/ 1823331 w 2893147"/>
              <a:gd name="connsiteY9" fmla="*/ 0 h 1908110"/>
              <a:gd name="connsiteX10" fmla="*/ 917948 w 2893147"/>
              <a:gd name="connsiteY10" fmla="*/ 88641 h 1908110"/>
              <a:gd name="connsiteX11" fmla="*/ 307122 w 2893147"/>
              <a:gd name="connsiteY11" fmla="*/ 86801 h 1908110"/>
              <a:gd name="connsiteX12" fmla="*/ 81216 w 2893147"/>
              <a:gd name="connsiteY12" fmla="*/ 373685 h 1908110"/>
              <a:gd name="connsiteX0" fmla="*/ 81216 w 2893147"/>
              <a:gd name="connsiteY0" fmla="*/ 373685 h 1908110"/>
              <a:gd name="connsiteX1" fmla="*/ 0 w 2893147"/>
              <a:gd name="connsiteY1" fmla="*/ 747173 h 1908110"/>
              <a:gd name="connsiteX2" fmla="*/ 255869 w 2893147"/>
              <a:gd name="connsiteY2" fmla="*/ 1112643 h 1908110"/>
              <a:gd name="connsiteX3" fmla="*/ 410415 w 2893147"/>
              <a:gd name="connsiteY3" fmla="*/ 1530548 h 1908110"/>
              <a:gd name="connsiteX4" fmla="*/ 599525 w 2893147"/>
              <a:gd name="connsiteY4" fmla="*/ 1908110 h 1908110"/>
              <a:gd name="connsiteX5" fmla="*/ 1979273 w 2893147"/>
              <a:gd name="connsiteY5" fmla="*/ 1513203 h 1908110"/>
              <a:gd name="connsiteX6" fmla="*/ 2893147 w 2893147"/>
              <a:gd name="connsiteY6" fmla="*/ 1422394 h 1908110"/>
              <a:gd name="connsiteX7" fmla="*/ 2864893 w 2893147"/>
              <a:gd name="connsiteY7" fmla="*/ 764126 h 1908110"/>
              <a:gd name="connsiteX8" fmla="*/ 2113581 w 2893147"/>
              <a:gd name="connsiteY8" fmla="*/ 232412 h 1908110"/>
              <a:gd name="connsiteX9" fmla="*/ 1823331 w 2893147"/>
              <a:gd name="connsiteY9" fmla="*/ 0 h 1908110"/>
              <a:gd name="connsiteX10" fmla="*/ 917948 w 2893147"/>
              <a:gd name="connsiteY10" fmla="*/ 88641 h 1908110"/>
              <a:gd name="connsiteX11" fmla="*/ 307122 w 2893147"/>
              <a:gd name="connsiteY11" fmla="*/ 86801 h 1908110"/>
              <a:gd name="connsiteX12" fmla="*/ 81216 w 2893147"/>
              <a:gd name="connsiteY12" fmla="*/ 373685 h 1908110"/>
              <a:gd name="connsiteX0" fmla="*/ 81216 w 2893147"/>
              <a:gd name="connsiteY0" fmla="*/ 373685 h 1908110"/>
              <a:gd name="connsiteX1" fmla="*/ 0 w 2893147"/>
              <a:gd name="connsiteY1" fmla="*/ 747173 h 1908110"/>
              <a:gd name="connsiteX2" fmla="*/ 255869 w 2893147"/>
              <a:gd name="connsiteY2" fmla="*/ 1112643 h 1908110"/>
              <a:gd name="connsiteX3" fmla="*/ 410415 w 2893147"/>
              <a:gd name="connsiteY3" fmla="*/ 1530548 h 1908110"/>
              <a:gd name="connsiteX4" fmla="*/ 599525 w 2893147"/>
              <a:gd name="connsiteY4" fmla="*/ 1908110 h 1908110"/>
              <a:gd name="connsiteX5" fmla="*/ 1979273 w 2893147"/>
              <a:gd name="connsiteY5" fmla="*/ 1513203 h 1908110"/>
              <a:gd name="connsiteX6" fmla="*/ 2893147 w 2893147"/>
              <a:gd name="connsiteY6" fmla="*/ 1422394 h 1908110"/>
              <a:gd name="connsiteX7" fmla="*/ 2864893 w 2893147"/>
              <a:gd name="connsiteY7" fmla="*/ 764126 h 1908110"/>
              <a:gd name="connsiteX8" fmla="*/ 2402830 w 2893147"/>
              <a:gd name="connsiteY8" fmla="*/ 325719 h 1908110"/>
              <a:gd name="connsiteX9" fmla="*/ 1823331 w 2893147"/>
              <a:gd name="connsiteY9" fmla="*/ 0 h 1908110"/>
              <a:gd name="connsiteX10" fmla="*/ 917948 w 2893147"/>
              <a:gd name="connsiteY10" fmla="*/ 88641 h 1908110"/>
              <a:gd name="connsiteX11" fmla="*/ 307122 w 2893147"/>
              <a:gd name="connsiteY11" fmla="*/ 86801 h 1908110"/>
              <a:gd name="connsiteX12" fmla="*/ 81216 w 2893147"/>
              <a:gd name="connsiteY12" fmla="*/ 373685 h 1908110"/>
              <a:gd name="connsiteX0" fmla="*/ 81216 w 2893147"/>
              <a:gd name="connsiteY0" fmla="*/ 327032 h 1861457"/>
              <a:gd name="connsiteX1" fmla="*/ 0 w 2893147"/>
              <a:gd name="connsiteY1" fmla="*/ 700520 h 1861457"/>
              <a:gd name="connsiteX2" fmla="*/ 255869 w 2893147"/>
              <a:gd name="connsiteY2" fmla="*/ 1065990 h 1861457"/>
              <a:gd name="connsiteX3" fmla="*/ 410415 w 2893147"/>
              <a:gd name="connsiteY3" fmla="*/ 1483895 h 1861457"/>
              <a:gd name="connsiteX4" fmla="*/ 599525 w 2893147"/>
              <a:gd name="connsiteY4" fmla="*/ 1861457 h 1861457"/>
              <a:gd name="connsiteX5" fmla="*/ 1979273 w 2893147"/>
              <a:gd name="connsiteY5" fmla="*/ 1466550 h 1861457"/>
              <a:gd name="connsiteX6" fmla="*/ 2893147 w 2893147"/>
              <a:gd name="connsiteY6" fmla="*/ 1375741 h 1861457"/>
              <a:gd name="connsiteX7" fmla="*/ 2864893 w 2893147"/>
              <a:gd name="connsiteY7" fmla="*/ 717473 h 1861457"/>
              <a:gd name="connsiteX8" fmla="*/ 2402830 w 2893147"/>
              <a:gd name="connsiteY8" fmla="*/ 279066 h 1861457"/>
              <a:gd name="connsiteX9" fmla="*/ 1935298 w 2893147"/>
              <a:gd name="connsiteY9" fmla="*/ 0 h 1861457"/>
              <a:gd name="connsiteX10" fmla="*/ 917948 w 2893147"/>
              <a:gd name="connsiteY10" fmla="*/ 41988 h 1861457"/>
              <a:gd name="connsiteX11" fmla="*/ 307122 w 2893147"/>
              <a:gd name="connsiteY11" fmla="*/ 40148 h 1861457"/>
              <a:gd name="connsiteX12" fmla="*/ 81216 w 2893147"/>
              <a:gd name="connsiteY12" fmla="*/ 327032 h 1861457"/>
              <a:gd name="connsiteX0" fmla="*/ 81216 w 2893147"/>
              <a:gd name="connsiteY0" fmla="*/ 327032 h 1861457"/>
              <a:gd name="connsiteX1" fmla="*/ 0 w 2893147"/>
              <a:gd name="connsiteY1" fmla="*/ 700520 h 1861457"/>
              <a:gd name="connsiteX2" fmla="*/ 255869 w 2893147"/>
              <a:gd name="connsiteY2" fmla="*/ 1065990 h 1861457"/>
              <a:gd name="connsiteX3" fmla="*/ 410415 w 2893147"/>
              <a:gd name="connsiteY3" fmla="*/ 1483895 h 1861457"/>
              <a:gd name="connsiteX4" fmla="*/ 599525 w 2893147"/>
              <a:gd name="connsiteY4" fmla="*/ 1861457 h 1861457"/>
              <a:gd name="connsiteX5" fmla="*/ 1979273 w 2893147"/>
              <a:gd name="connsiteY5" fmla="*/ 1466550 h 1861457"/>
              <a:gd name="connsiteX6" fmla="*/ 2893147 w 2893147"/>
              <a:gd name="connsiteY6" fmla="*/ 1375741 h 1861457"/>
              <a:gd name="connsiteX7" fmla="*/ 2864893 w 2893147"/>
              <a:gd name="connsiteY7" fmla="*/ 717473 h 1861457"/>
              <a:gd name="connsiteX8" fmla="*/ 2402830 w 2893147"/>
              <a:gd name="connsiteY8" fmla="*/ 279066 h 1861457"/>
              <a:gd name="connsiteX9" fmla="*/ 1935298 w 2893147"/>
              <a:gd name="connsiteY9" fmla="*/ 0 h 1861457"/>
              <a:gd name="connsiteX10" fmla="*/ 1067238 w 2893147"/>
              <a:gd name="connsiteY10" fmla="*/ 172616 h 1861457"/>
              <a:gd name="connsiteX11" fmla="*/ 307122 w 2893147"/>
              <a:gd name="connsiteY11" fmla="*/ 40148 h 1861457"/>
              <a:gd name="connsiteX12" fmla="*/ 81216 w 2893147"/>
              <a:gd name="connsiteY12" fmla="*/ 327032 h 1861457"/>
              <a:gd name="connsiteX0" fmla="*/ 81216 w 2893147"/>
              <a:gd name="connsiteY0" fmla="*/ 327032 h 1861457"/>
              <a:gd name="connsiteX1" fmla="*/ 0 w 2893147"/>
              <a:gd name="connsiteY1" fmla="*/ 700520 h 1861457"/>
              <a:gd name="connsiteX2" fmla="*/ 255869 w 2893147"/>
              <a:gd name="connsiteY2" fmla="*/ 1065990 h 1861457"/>
              <a:gd name="connsiteX3" fmla="*/ 410415 w 2893147"/>
              <a:gd name="connsiteY3" fmla="*/ 1483895 h 1861457"/>
              <a:gd name="connsiteX4" fmla="*/ 599525 w 2893147"/>
              <a:gd name="connsiteY4" fmla="*/ 1861457 h 1861457"/>
              <a:gd name="connsiteX5" fmla="*/ 1979273 w 2893147"/>
              <a:gd name="connsiteY5" fmla="*/ 1466550 h 1861457"/>
              <a:gd name="connsiteX6" fmla="*/ 2893147 w 2893147"/>
              <a:gd name="connsiteY6" fmla="*/ 1375741 h 1861457"/>
              <a:gd name="connsiteX7" fmla="*/ 2864893 w 2893147"/>
              <a:gd name="connsiteY7" fmla="*/ 717473 h 1861457"/>
              <a:gd name="connsiteX8" fmla="*/ 2402830 w 2893147"/>
              <a:gd name="connsiteY8" fmla="*/ 279066 h 1861457"/>
              <a:gd name="connsiteX9" fmla="*/ 1935298 w 2893147"/>
              <a:gd name="connsiteY9" fmla="*/ 0 h 1861457"/>
              <a:gd name="connsiteX10" fmla="*/ 1067238 w 2893147"/>
              <a:gd name="connsiteY10" fmla="*/ 172616 h 1861457"/>
              <a:gd name="connsiteX11" fmla="*/ 568379 w 2893147"/>
              <a:gd name="connsiteY11" fmla="*/ 198769 h 1861457"/>
              <a:gd name="connsiteX12" fmla="*/ 81216 w 2893147"/>
              <a:gd name="connsiteY12" fmla="*/ 327032 h 1861457"/>
              <a:gd name="connsiteX0" fmla="*/ 361134 w 2893147"/>
              <a:gd name="connsiteY0" fmla="*/ 411008 h 1861457"/>
              <a:gd name="connsiteX1" fmla="*/ 0 w 2893147"/>
              <a:gd name="connsiteY1" fmla="*/ 700520 h 1861457"/>
              <a:gd name="connsiteX2" fmla="*/ 255869 w 2893147"/>
              <a:gd name="connsiteY2" fmla="*/ 1065990 h 1861457"/>
              <a:gd name="connsiteX3" fmla="*/ 410415 w 2893147"/>
              <a:gd name="connsiteY3" fmla="*/ 1483895 h 1861457"/>
              <a:gd name="connsiteX4" fmla="*/ 599525 w 2893147"/>
              <a:gd name="connsiteY4" fmla="*/ 1861457 h 1861457"/>
              <a:gd name="connsiteX5" fmla="*/ 1979273 w 2893147"/>
              <a:gd name="connsiteY5" fmla="*/ 1466550 h 1861457"/>
              <a:gd name="connsiteX6" fmla="*/ 2893147 w 2893147"/>
              <a:gd name="connsiteY6" fmla="*/ 1375741 h 1861457"/>
              <a:gd name="connsiteX7" fmla="*/ 2864893 w 2893147"/>
              <a:gd name="connsiteY7" fmla="*/ 717473 h 1861457"/>
              <a:gd name="connsiteX8" fmla="*/ 2402830 w 2893147"/>
              <a:gd name="connsiteY8" fmla="*/ 279066 h 1861457"/>
              <a:gd name="connsiteX9" fmla="*/ 1935298 w 2893147"/>
              <a:gd name="connsiteY9" fmla="*/ 0 h 1861457"/>
              <a:gd name="connsiteX10" fmla="*/ 1067238 w 2893147"/>
              <a:gd name="connsiteY10" fmla="*/ 172616 h 1861457"/>
              <a:gd name="connsiteX11" fmla="*/ 568379 w 2893147"/>
              <a:gd name="connsiteY11" fmla="*/ 198769 h 1861457"/>
              <a:gd name="connsiteX12" fmla="*/ 361134 w 2893147"/>
              <a:gd name="connsiteY12" fmla="*/ 411008 h 1861457"/>
              <a:gd name="connsiteX0" fmla="*/ 105265 w 2637278"/>
              <a:gd name="connsiteY0" fmla="*/ 411008 h 1861457"/>
              <a:gd name="connsiteX1" fmla="*/ 70703 w 2637278"/>
              <a:gd name="connsiteY1" fmla="*/ 737842 h 1861457"/>
              <a:gd name="connsiteX2" fmla="*/ 0 w 2637278"/>
              <a:gd name="connsiteY2" fmla="*/ 1065990 h 1861457"/>
              <a:gd name="connsiteX3" fmla="*/ 154546 w 2637278"/>
              <a:gd name="connsiteY3" fmla="*/ 1483895 h 1861457"/>
              <a:gd name="connsiteX4" fmla="*/ 343656 w 2637278"/>
              <a:gd name="connsiteY4" fmla="*/ 1861457 h 1861457"/>
              <a:gd name="connsiteX5" fmla="*/ 1723404 w 2637278"/>
              <a:gd name="connsiteY5" fmla="*/ 1466550 h 1861457"/>
              <a:gd name="connsiteX6" fmla="*/ 2637278 w 2637278"/>
              <a:gd name="connsiteY6" fmla="*/ 1375741 h 1861457"/>
              <a:gd name="connsiteX7" fmla="*/ 2609024 w 2637278"/>
              <a:gd name="connsiteY7" fmla="*/ 717473 h 1861457"/>
              <a:gd name="connsiteX8" fmla="*/ 2146961 w 2637278"/>
              <a:gd name="connsiteY8" fmla="*/ 279066 h 1861457"/>
              <a:gd name="connsiteX9" fmla="*/ 1679429 w 2637278"/>
              <a:gd name="connsiteY9" fmla="*/ 0 h 1861457"/>
              <a:gd name="connsiteX10" fmla="*/ 811369 w 2637278"/>
              <a:gd name="connsiteY10" fmla="*/ 172616 h 1861457"/>
              <a:gd name="connsiteX11" fmla="*/ 312510 w 2637278"/>
              <a:gd name="connsiteY11" fmla="*/ 198769 h 1861457"/>
              <a:gd name="connsiteX12" fmla="*/ 105265 w 2637278"/>
              <a:gd name="connsiteY12" fmla="*/ 411008 h 1861457"/>
              <a:gd name="connsiteX0" fmla="*/ 105265 w 2641483"/>
              <a:gd name="connsiteY0" fmla="*/ 509459 h 1959908"/>
              <a:gd name="connsiteX1" fmla="*/ 70703 w 2641483"/>
              <a:gd name="connsiteY1" fmla="*/ 836293 h 1959908"/>
              <a:gd name="connsiteX2" fmla="*/ 0 w 2641483"/>
              <a:gd name="connsiteY2" fmla="*/ 1164441 h 1959908"/>
              <a:gd name="connsiteX3" fmla="*/ 154546 w 2641483"/>
              <a:gd name="connsiteY3" fmla="*/ 1582346 h 1959908"/>
              <a:gd name="connsiteX4" fmla="*/ 343656 w 2641483"/>
              <a:gd name="connsiteY4" fmla="*/ 1959908 h 1959908"/>
              <a:gd name="connsiteX5" fmla="*/ 1723404 w 2641483"/>
              <a:gd name="connsiteY5" fmla="*/ 1565001 h 1959908"/>
              <a:gd name="connsiteX6" fmla="*/ 2637278 w 2641483"/>
              <a:gd name="connsiteY6" fmla="*/ 1474192 h 1959908"/>
              <a:gd name="connsiteX7" fmla="*/ 2609024 w 2641483"/>
              <a:gd name="connsiteY7" fmla="*/ 815924 h 1959908"/>
              <a:gd name="connsiteX8" fmla="*/ 2641483 w 2641483"/>
              <a:gd name="connsiteY8" fmla="*/ 13623 h 1959908"/>
              <a:gd name="connsiteX9" fmla="*/ 1679429 w 2641483"/>
              <a:gd name="connsiteY9" fmla="*/ 98451 h 1959908"/>
              <a:gd name="connsiteX10" fmla="*/ 811369 w 2641483"/>
              <a:gd name="connsiteY10" fmla="*/ 271067 h 1959908"/>
              <a:gd name="connsiteX11" fmla="*/ 312510 w 2641483"/>
              <a:gd name="connsiteY11" fmla="*/ 297220 h 1959908"/>
              <a:gd name="connsiteX12" fmla="*/ 105265 w 2641483"/>
              <a:gd name="connsiteY12" fmla="*/ 509459 h 1959908"/>
              <a:gd name="connsiteX0" fmla="*/ 105265 w 2641483"/>
              <a:gd name="connsiteY0" fmla="*/ 532306 h 1982755"/>
              <a:gd name="connsiteX1" fmla="*/ 70703 w 2641483"/>
              <a:gd name="connsiteY1" fmla="*/ 859140 h 1982755"/>
              <a:gd name="connsiteX2" fmla="*/ 0 w 2641483"/>
              <a:gd name="connsiteY2" fmla="*/ 1187288 h 1982755"/>
              <a:gd name="connsiteX3" fmla="*/ 154546 w 2641483"/>
              <a:gd name="connsiteY3" fmla="*/ 1605193 h 1982755"/>
              <a:gd name="connsiteX4" fmla="*/ 343656 w 2641483"/>
              <a:gd name="connsiteY4" fmla="*/ 1982755 h 1982755"/>
              <a:gd name="connsiteX5" fmla="*/ 1723404 w 2641483"/>
              <a:gd name="connsiteY5" fmla="*/ 1587848 h 1982755"/>
              <a:gd name="connsiteX6" fmla="*/ 2637278 w 2641483"/>
              <a:gd name="connsiteY6" fmla="*/ 1497039 h 1982755"/>
              <a:gd name="connsiteX7" fmla="*/ 2609024 w 2641483"/>
              <a:gd name="connsiteY7" fmla="*/ 838771 h 1982755"/>
              <a:gd name="connsiteX8" fmla="*/ 2641483 w 2641483"/>
              <a:gd name="connsiteY8" fmla="*/ 36470 h 1982755"/>
              <a:gd name="connsiteX9" fmla="*/ 1828719 w 2641483"/>
              <a:gd name="connsiteY9" fmla="*/ 0 h 1982755"/>
              <a:gd name="connsiteX10" fmla="*/ 811369 w 2641483"/>
              <a:gd name="connsiteY10" fmla="*/ 293914 h 1982755"/>
              <a:gd name="connsiteX11" fmla="*/ 312510 w 2641483"/>
              <a:gd name="connsiteY11" fmla="*/ 320067 h 1982755"/>
              <a:gd name="connsiteX12" fmla="*/ 105265 w 2641483"/>
              <a:gd name="connsiteY12" fmla="*/ 532306 h 1982755"/>
              <a:gd name="connsiteX0" fmla="*/ 105265 w 2641483"/>
              <a:gd name="connsiteY0" fmla="*/ 532306 h 1982755"/>
              <a:gd name="connsiteX1" fmla="*/ 70703 w 2641483"/>
              <a:gd name="connsiteY1" fmla="*/ 859140 h 1982755"/>
              <a:gd name="connsiteX2" fmla="*/ 0 w 2641483"/>
              <a:gd name="connsiteY2" fmla="*/ 1187288 h 1982755"/>
              <a:gd name="connsiteX3" fmla="*/ 154546 w 2641483"/>
              <a:gd name="connsiteY3" fmla="*/ 1605193 h 1982755"/>
              <a:gd name="connsiteX4" fmla="*/ 343656 w 2641483"/>
              <a:gd name="connsiteY4" fmla="*/ 1982755 h 1982755"/>
              <a:gd name="connsiteX5" fmla="*/ 1723404 w 2641483"/>
              <a:gd name="connsiteY5" fmla="*/ 1587848 h 1982755"/>
              <a:gd name="connsiteX6" fmla="*/ 2637278 w 2641483"/>
              <a:gd name="connsiteY6" fmla="*/ 1497039 h 1982755"/>
              <a:gd name="connsiteX7" fmla="*/ 2609024 w 2641483"/>
              <a:gd name="connsiteY7" fmla="*/ 838771 h 1982755"/>
              <a:gd name="connsiteX8" fmla="*/ 2641483 w 2641483"/>
              <a:gd name="connsiteY8" fmla="*/ 36470 h 1982755"/>
              <a:gd name="connsiteX9" fmla="*/ 1828719 w 2641483"/>
              <a:gd name="connsiteY9" fmla="*/ 0 h 1982755"/>
              <a:gd name="connsiteX10" fmla="*/ 783378 w 2641483"/>
              <a:gd name="connsiteY10" fmla="*/ 172617 h 1982755"/>
              <a:gd name="connsiteX11" fmla="*/ 312510 w 2641483"/>
              <a:gd name="connsiteY11" fmla="*/ 320067 h 1982755"/>
              <a:gd name="connsiteX12" fmla="*/ 105265 w 2641483"/>
              <a:gd name="connsiteY12" fmla="*/ 532306 h 1982755"/>
              <a:gd name="connsiteX0" fmla="*/ 105265 w 2641483"/>
              <a:gd name="connsiteY0" fmla="*/ 501513 h 1951962"/>
              <a:gd name="connsiteX1" fmla="*/ 70703 w 2641483"/>
              <a:gd name="connsiteY1" fmla="*/ 828347 h 1951962"/>
              <a:gd name="connsiteX2" fmla="*/ 0 w 2641483"/>
              <a:gd name="connsiteY2" fmla="*/ 1156495 h 1951962"/>
              <a:gd name="connsiteX3" fmla="*/ 154546 w 2641483"/>
              <a:gd name="connsiteY3" fmla="*/ 1574400 h 1951962"/>
              <a:gd name="connsiteX4" fmla="*/ 343656 w 2641483"/>
              <a:gd name="connsiteY4" fmla="*/ 1951962 h 1951962"/>
              <a:gd name="connsiteX5" fmla="*/ 1723404 w 2641483"/>
              <a:gd name="connsiteY5" fmla="*/ 1557055 h 1951962"/>
              <a:gd name="connsiteX6" fmla="*/ 2637278 w 2641483"/>
              <a:gd name="connsiteY6" fmla="*/ 1466246 h 1951962"/>
              <a:gd name="connsiteX7" fmla="*/ 2609024 w 2641483"/>
              <a:gd name="connsiteY7" fmla="*/ 807978 h 1951962"/>
              <a:gd name="connsiteX8" fmla="*/ 2641483 w 2641483"/>
              <a:gd name="connsiteY8" fmla="*/ 5677 h 1951962"/>
              <a:gd name="connsiteX9" fmla="*/ 1716752 w 2641483"/>
              <a:gd name="connsiteY9" fmla="*/ 463729 h 1951962"/>
              <a:gd name="connsiteX10" fmla="*/ 783378 w 2641483"/>
              <a:gd name="connsiteY10" fmla="*/ 141824 h 1951962"/>
              <a:gd name="connsiteX11" fmla="*/ 312510 w 2641483"/>
              <a:gd name="connsiteY11" fmla="*/ 289274 h 1951962"/>
              <a:gd name="connsiteX12" fmla="*/ 105265 w 2641483"/>
              <a:gd name="connsiteY12" fmla="*/ 501513 h 1951962"/>
              <a:gd name="connsiteX0" fmla="*/ 105265 w 2637278"/>
              <a:gd name="connsiteY0" fmla="*/ 359689 h 1810138"/>
              <a:gd name="connsiteX1" fmla="*/ 70703 w 2637278"/>
              <a:gd name="connsiteY1" fmla="*/ 686523 h 1810138"/>
              <a:gd name="connsiteX2" fmla="*/ 0 w 2637278"/>
              <a:gd name="connsiteY2" fmla="*/ 1014671 h 1810138"/>
              <a:gd name="connsiteX3" fmla="*/ 154546 w 2637278"/>
              <a:gd name="connsiteY3" fmla="*/ 1432576 h 1810138"/>
              <a:gd name="connsiteX4" fmla="*/ 343656 w 2637278"/>
              <a:gd name="connsiteY4" fmla="*/ 1810138 h 1810138"/>
              <a:gd name="connsiteX5" fmla="*/ 1723404 w 2637278"/>
              <a:gd name="connsiteY5" fmla="*/ 1415231 h 1810138"/>
              <a:gd name="connsiteX6" fmla="*/ 2637278 w 2637278"/>
              <a:gd name="connsiteY6" fmla="*/ 1324422 h 1810138"/>
              <a:gd name="connsiteX7" fmla="*/ 2609024 w 2637278"/>
              <a:gd name="connsiteY7" fmla="*/ 666154 h 1810138"/>
              <a:gd name="connsiteX8" fmla="*/ 2352234 w 2637278"/>
              <a:gd name="connsiteY8" fmla="*/ 377036 h 1810138"/>
              <a:gd name="connsiteX9" fmla="*/ 1716752 w 2637278"/>
              <a:gd name="connsiteY9" fmla="*/ 321905 h 1810138"/>
              <a:gd name="connsiteX10" fmla="*/ 783378 w 2637278"/>
              <a:gd name="connsiteY10" fmla="*/ 0 h 1810138"/>
              <a:gd name="connsiteX11" fmla="*/ 312510 w 2637278"/>
              <a:gd name="connsiteY11" fmla="*/ 147450 h 1810138"/>
              <a:gd name="connsiteX12" fmla="*/ 105265 w 2637278"/>
              <a:gd name="connsiteY12" fmla="*/ 359689 h 1810138"/>
              <a:gd name="connsiteX0" fmla="*/ 105265 w 2637278"/>
              <a:gd name="connsiteY0" fmla="*/ 359689 h 1810138"/>
              <a:gd name="connsiteX1" fmla="*/ 70703 w 2637278"/>
              <a:gd name="connsiteY1" fmla="*/ 686523 h 1810138"/>
              <a:gd name="connsiteX2" fmla="*/ 0 w 2637278"/>
              <a:gd name="connsiteY2" fmla="*/ 1014671 h 1810138"/>
              <a:gd name="connsiteX3" fmla="*/ 154546 w 2637278"/>
              <a:gd name="connsiteY3" fmla="*/ 1432576 h 1810138"/>
              <a:gd name="connsiteX4" fmla="*/ 343656 w 2637278"/>
              <a:gd name="connsiteY4" fmla="*/ 1810138 h 1810138"/>
              <a:gd name="connsiteX5" fmla="*/ 1723404 w 2637278"/>
              <a:gd name="connsiteY5" fmla="*/ 1415231 h 1810138"/>
              <a:gd name="connsiteX6" fmla="*/ 2637278 w 2637278"/>
              <a:gd name="connsiteY6" fmla="*/ 1324422 h 1810138"/>
              <a:gd name="connsiteX7" fmla="*/ 2637015 w 2637278"/>
              <a:gd name="connsiteY7" fmla="*/ 684815 h 1810138"/>
              <a:gd name="connsiteX8" fmla="*/ 2352234 w 2637278"/>
              <a:gd name="connsiteY8" fmla="*/ 377036 h 1810138"/>
              <a:gd name="connsiteX9" fmla="*/ 1716752 w 2637278"/>
              <a:gd name="connsiteY9" fmla="*/ 321905 h 1810138"/>
              <a:gd name="connsiteX10" fmla="*/ 783378 w 2637278"/>
              <a:gd name="connsiteY10" fmla="*/ 0 h 1810138"/>
              <a:gd name="connsiteX11" fmla="*/ 312510 w 2637278"/>
              <a:gd name="connsiteY11" fmla="*/ 147450 h 1810138"/>
              <a:gd name="connsiteX12" fmla="*/ 105265 w 2637278"/>
              <a:gd name="connsiteY12" fmla="*/ 359689 h 1810138"/>
              <a:gd name="connsiteX0" fmla="*/ 105265 w 2753450"/>
              <a:gd name="connsiteY0" fmla="*/ 359689 h 1810138"/>
              <a:gd name="connsiteX1" fmla="*/ 70703 w 2753450"/>
              <a:gd name="connsiteY1" fmla="*/ 686523 h 1810138"/>
              <a:gd name="connsiteX2" fmla="*/ 0 w 2753450"/>
              <a:gd name="connsiteY2" fmla="*/ 1014671 h 1810138"/>
              <a:gd name="connsiteX3" fmla="*/ 154546 w 2753450"/>
              <a:gd name="connsiteY3" fmla="*/ 1432576 h 1810138"/>
              <a:gd name="connsiteX4" fmla="*/ 343656 w 2753450"/>
              <a:gd name="connsiteY4" fmla="*/ 1810138 h 1810138"/>
              <a:gd name="connsiteX5" fmla="*/ 1723404 w 2753450"/>
              <a:gd name="connsiteY5" fmla="*/ 1415231 h 1810138"/>
              <a:gd name="connsiteX6" fmla="*/ 2637278 w 2753450"/>
              <a:gd name="connsiteY6" fmla="*/ 1324422 h 1810138"/>
              <a:gd name="connsiteX7" fmla="*/ 2637015 w 2753450"/>
              <a:gd name="connsiteY7" fmla="*/ 684815 h 1810138"/>
              <a:gd name="connsiteX8" fmla="*/ 2753450 w 2753450"/>
              <a:gd name="connsiteY8" fmla="*/ 97118 h 1810138"/>
              <a:gd name="connsiteX9" fmla="*/ 1716752 w 2753450"/>
              <a:gd name="connsiteY9" fmla="*/ 321905 h 1810138"/>
              <a:gd name="connsiteX10" fmla="*/ 783378 w 2753450"/>
              <a:gd name="connsiteY10" fmla="*/ 0 h 1810138"/>
              <a:gd name="connsiteX11" fmla="*/ 312510 w 2753450"/>
              <a:gd name="connsiteY11" fmla="*/ 147450 h 1810138"/>
              <a:gd name="connsiteX12" fmla="*/ 105265 w 2753450"/>
              <a:gd name="connsiteY12" fmla="*/ 359689 h 1810138"/>
              <a:gd name="connsiteX0" fmla="*/ 105265 w 2753450"/>
              <a:gd name="connsiteY0" fmla="*/ 359689 h 1810138"/>
              <a:gd name="connsiteX1" fmla="*/ 70703 w 2753450"/>
              <a:gd name="connsiteY1" fmla="*/ 686523 h 1810138"/>
              <a:gd name="connsiteX2" fmla="*/ 0 w 2753450"/>
              <a:gd name="connsiteY2" fmla="*/ 1014671 h 1810138"/>
              <a:gd name="connsiteX3" fmla="*/ 154546 w 2753450"/>
              <a:gd name="connsiteY3" fmla="*/ 1432576 h 1810138"/>
              <a:gd name="connsiteX4" fmla="*/ 343656 w 2753450"/>
              <a:gd name="connsiteY4" fmla="*/ 1810138 h 1810138"/>
              <a:gd name="connsiteX5" fmla="*/ 1723404 w 2753450"/>
              <a:gd name="connsiteY5" fmla="*/ 1415231 h 1810138"/>
              <a:gd name="connsiteX6" fmla="*/ 2637278 w 2753450"/>
              <a:gd name="connsiteY6" fmla="*/ 1324422 h 1810138"/>
              <a:gd name="connsiteX7" fmla="*/ 2637015 w 2753450"/>
              <a:gd name="connsiteY7" fmla="*/ 684815 h 1810138"/>
              <a:gd name="connsiteX8" fmla="*/ 2753450 w 2753450"/>
              <a:gd name="connsiteY8" fmla="*/ 97118 h 1810138"/>
              <a:gd name="connsiteX9" fmla="*/ 1838050 w 2753450"/>
              <a:gd name="connsiteY9" fmla="*/ 41987 h 1810138"/>
              <a:gd name="connsiteX10" fmla="*/ 783378 w 2753450"/>
              <a:gd name="connsiteY10" fmla="*/ 0 h 1810138"/>
              <a:gd name="connsiteX11" fmla="*/ 312510 w 2753450"/>
              <a:gd name="connsiteY11" fmla="*/ 147450 h 1810138"/>
              <a:gd name="connsiteX12" fmla="*/ 105265 w 2753450"/>
              <a:gd name="connsiteY12" fmla="*/ 359689 h 1810138"/>
              <a:gd name="connsiteX0" fmla="*/ 105265 w 2753450"/>
              <a:gd name="connsiteY0" fmla="*/ 359689 h 1810138"/>
              <a:gd name="connsiteX1" fmla="*/ 70703 w 2753450"/>
              <a:gd name="connsiteY1" fmla="*/ 686523 h 1810138"/>
              <a:gd name="connsiteX2" fmla="*/ 0 w 2753450"/>
              <a:gd name="connsiteY2" fmla="*/ 1014671 h 1810138"/>
              <a:gd name="connsiteX3" fmla="*/ 154546 w 2753450"/>
              <a:gd name="connsiteY3" fmla="*/ 1432576 h 1810138"/>
              <a:gd name="connsiteX4" fmla="*/ 343656 w 2753450"/>
              <a:gd name="connsiteY4" fmla="*/ 1810138 h 1810138"/>
              <a:gd name="connsiteX5" fmla="*/ 1723404 w 2753450"/>
              <a:gd name="connsiteY5" fmla="*/ 1415231 h 1810138"/>
              <a:gd name="connsiteX6" fmla="*/ 2637278 w 2753450"/>
              <a:gd name="connsiteY6" fmla="*/ 1324422 h 1810138"/>
              <a:gd name="connsiteX7" fmla="*/ 2637015 w 2753450"/>
              <a:gd name="connsiteY7" fmla="*/ 684815 h 1810138"/>
              <a:gd name="connsiteX8" fmla="*/ 2753450 w 2753450"/>
              <a:gd name="connsiteY8" fmla="*/ 97118 h 1810138"/>
              <a:gd name="connsiteX9" fmla="*/ 1838050 w 2753450"/>
              <a:gd name="connsiteY9" fmla="*/ 41987 h 1810138"/>
              <a:gd name="connsiteX10" fmla="*/ 783378 w 2753450"/>
              <a:gd name="connsiteY10" fmla="*/ 0 h 1810138"/>
              <a:gd name="connsiteX11" fmla="*/ 312510 w 2753450"/>
              <a:gd name="connsiteY11" fmla="*/ 147450 h 1810138"/>
              <a:gd name="connsiteX12" fmla="*/ 105265 w 2753450"/>
              <a:gd name="connsiteY12" fmla="*/ 359689 h 181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3450" h="1810138">
                <a:moveTo>
                  <a:pt x="105265" y="359689"/>
                </a:moveTo>
                <a:lnTo>
                  <a:pt x="70703" y="686523"/>
                </a:lnTo>
                <a:lnTo>
                  <a:pt x="0" y="1014671"/>
                </a:lnTo>
                <a:lnTo>
                  <a:pt x="154546" y="1432576"/>
                </a:lnTo>
                <a:lnTo>
                  <a:pt x="343656" y="1810138"/>
                </a:lnTo>
                <a:lnTo>
                  <a:pt x="1723404" y="1415231"/>
                </a:lnTo>
                <a:lnTo>
                  <a:pt x="2637278" y="1324422"/>
                </a:lnTo>
                <a:cubicBezTo>
                  <a:pt x="2637190" y="1111220"/>
                  <a:pt x="2637103" y="898017"/>
                  <a:pt x="2637015" y="684815"/>
                </a:cubicBezTo>
                <a:lnTo>
                  <a:pt x="2753450" y="97118"/>
                </a:lnTo>
                <a:cubicBezTo>
                  <a:pt x="2598263" y="27357"/>
                  <a:pt x="2170519" y="-18881"/>
                  <a:pt x="1838050" y="41987"/>
                </a:cubicBezTo>
                <a:lnTo>
                  <a:pt x="783378" y="0"/>
                </a:lnTo>
                <a:lnTo>
                  <a:pt x="312510" y="147450"/>
                </a:lnTo>
                <a:lnTo>
                  <a:pt x="105265" y="35968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010C8A7D-9295-4EEC-9DBC-C294186981F3}"/>
              </a:ext>
            </a:extLst>
          </p:cNvPr>
          <p:cNvSpPr/>
          <p:nvPr/>
        </p:nvSpPr>
        <p:spPr>
          <a:xfrm>
            <a:off x="6988629" y="2554062"/>
            <a:ext cx="2360644" cy="1623526"/>
          </a:xfrm>
          <a:custGeom>
            <a:avLst/>
            <a:gdLst>
              <a:gd name="connsiteX0" fmla="*/ 18661 w 2360644"/>
              <a:gd name="connsiteY0" fmla="*/ 1558212 h 1940767"/>
              <a:gd name="connsiteX1" fmla="*/ 877077 w 2360644"/>
              <a:gd name="connsiteY1" fmla="*/ 1492898 h 1940767"/>
              <a:gd name="connsiteX2" fmla="*/ 1959428 w 2360644"/>
              <a:gd name="connsiteY2" fmla="*/ 1940767 h 1940767"/>
              <a:gd name="connsiteX3" fmla="*/ 2360644 w 2360644"/>
              <a:gd name="connsiteY3" fmla="*/ 1212979 h 1940767"/>
              <a:gd name="connsiteX4" fmla="*/ 2090057 w 2360644"/>
              <a:gd name="connsiteY4" fmla="*/ 457200 h 1940767"/>
              <a:gd name="connsiteX5" fmla="*/ 998375 w 2360644"/>
              <a:gd name="connsiteY5" fmla="*/ 0 h 1940767"/>
              <a:gd name="connsiteX6" fmla="*/ 121298 w 2360644"/>
              <a:gd name="connsiteY6" fmla="*/ 317241 h 1940767"/>
              <a:gd name="connsiteX7" fmla="*/ 0 w 2360644"/>
              <a:gd name="connsiteY7" fmla="*/ 923731 h 1940767"/>
              <a:gd name="connsiteX8" fmla="*/ 18661 w 2360644"/>
              <a:gd name="connsiteY8" fmla="*/ 1558212 h 1940767"/>
              <a:gd name="connsiteX0" fmla="*/ 18661 w 2360644"/>
              <a:gd name="connsiteY0" fmla="*/ 1240971 h 1623526"/>
              <a:gd name="connsiteX1" fmla="*/ 877077 w 2360644"/>
              <a:gd name="connsiteY1" fmla="*/ 1175657 h 1623526"/>
              <a:gd name="connsiteX2" fmla="*/ 1959428 w 2360644"/>
              <a:gd name="connsiteY2" fmla="*/ 1623526 h 1623526"/>
              <a:gd name="connsiteX3" fmla="*/ 2360644 w 2360644"/>
              <a:gd name="connsiteY3" fmla="*/ 895738 h 1623526"/>
              <a:gd name="connsiteX4" fmla="*/ 2090057 w 2360644"/>
              <a:gd name="connsiteY4" fmla="*/ 139959 h 1623526"/>
              <a:gd name="connsiteX5" fmla="*/ 998375 w 2360644"/>
              <a:gd name="connsiteY5" fmla="*/ 55984 h 1623526"/>
              <a:gd name="connsiteX6" fmla="*/ 121298 w 2360644"/>
              <a:gd name="connsiteY6" fmla="*/ 0 h 1623526"/>
              <a:gd name="connsiteX7" fmla="*/ 0 w 2360644"/>
              <a:gd name="connsiteY7" fmla="*/ 606490 h 1623526"/>
              <a:gd name="connsiteX8" fmla="*/ 18661 w 2360644"/>
              <a:gd name="connsiteY8" fmla="*/ 1240971 h 162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0644" h="1623526">
                <a:moveTo>
                  <a:pt x="18661" y="1240971"/>
                </a:moveTo>
                <a:lnTo>
                  <a:pt x="877077" y="1175657"/>
                </a:lnTo>
                <a:lnTo>
                  <a:pt x="1959428" y="1623526"/>
                </a:lnTo>
                <a:lnTo>
                  <a:pt x="2360644" y="895738"/>
                </a:lnTo>
                <a:lnTo>
                  <a:pt x="2090057" y="139959"/>
                </a:lnTo>
                <a:lnTo>
                  <a:pt x="998375" y="55984"/>
                </a:lnTo>
                <a:lnTo>
                  <a:pt x="121298" y="0"/>
                </a:lnTo>
                <a:lnTo>
                  <a:pt x="0" y="606490"/>
                </a:lnTo>
                <a:lnTo>
                  <a:pt x="18661" y="124097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98B75510-AD7E-43E4-8AC3-332FBE03B07F}"/>
              </a:ext>
            </a:extLst>
          </p:cNvPr>
          <p:cNvSpPr/>
          <p:nvPr/>
        </p:nvSpPr>
        <p:spPr>
          <a:xfrm>
            <a:off x="8481527" y="2964608"/>
            <a:ext cx="2733869" cy="2948473"/>
          </a:xfrm>
          <a:custGeom>
            <a:avLst/>
            <a:gdLst>
              <a:gd name="connsiteX0" fmla="*/ 0 w 2733869"/>
              <a:gd name="connsiteY0" fmla="*/ 2761861 h 2948473"/>
              <a:gd name="connsiteX1" fmla="*/ 541175 w 2733869"/>
              <a:gd name="connsiteY1" fmla="*/ 2948473 h 2948473"/>
              <a:gd name="connsiteX2" fmla="*/ 961053 w 2733869"/>
              <a:gd name="connsiteY2" fmla="*/ 2929812 h 2948473"/>
              <a:gd name="connsiteX3" fmla="*/ 1129004 w 2733869"/>
              <a:gd name="connsiteY3" fmla="*/ 2612571 h 2948473"/>
              <a:gd name="connsiteX4" fmla="*/ 1427583 w 2733869"/>
              <a:gd name="connsiteY4" fmla="*/ 2407298 h 2948473"/>
              <a:gd name="connsiteX5" fmla="*/ 1464906 w 2733869"/>
              <a:gd name="connsiteY5" fmla="*/ 1707502 h 2948473"/>
              <a:gd name="connsiteX6" fmla="*/ 1558212 w 2733869"/>
              <a:gd name="connsiteY6" fmla="*/ 1595534 h 2948473"/>
              <a:gd name="connsiteX7" fmla="*/ 1576873 w 2733869"/>
              <a:gd name="connsiteY7" fmla="*/ 1408922 h 2948473"/>
              <a:gd name="connsiteX8" fmla="*/ 2341983 w 2733869"/>
              <a:gd name="connsiteY8" fmla="*/ 998375 h 2948473"/>
              <a:gd name="connsiteX9" fmla="*/ 2733869 w 2733869"/>
              <a:gd name="connsiteY9" fmla="*/ 457200 h 2948473"/>
              <a:gd name="connsiteX10" fmla="*/ 2211355 w 2733869"/>
              <a:gd name="connsiteY10" fmla="*/ 0 h 2948473"/>
              <a:gd name="connsiteX11" fmla="*/ 1194318 w 2733869"/>
              <a:gd name="connsiteY11" fmla="*/ 149289 h 2948473"/>
              <a:gd name="connsiteX12" fmla="*/ 839755 w 2733869"/>
              <a:gd name="connsiteY12" fmla="*/ 541175 h 2948473"/>
              <a:gd name="connsiteX13" fmla="*/ 466530 w 2733869"/>
              <a:gd name="connsiteY13" fmla="*/ 1231640 h 2948473"/>
              <a:gd name="connsiteX14" fmla="*/ 0 w 2733869"/>
              <a:gd name="connsiteY14" fmla="*/ 2761861 h 294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33869" h="2948473">
                <a:moveTo>
                  <a:pt x="0" y="2761861"/>
                </a:moveTo>
                <a:lnTo>
                  <a:pt x="541175" y="2948473"/>
                </a:lnTo>
                <a:lnTo>
                  <a:pt x="961053" y="2929812"/>
                </a:lnTo>
                <a:lnTo>
                  <a:pt x="1129004" y="2612571"/>
                </a:lnTo>
                <a:lnTo>
                  <a:pt x="1427583" y="2407298"/>
                </a:lnTo>
                <a:lnTo>
                  <a:pt x="1464906" y="1707502"/>
                </a:lnTo>
                <a:lnTo>
                  <a:pt x="1558212" y="1595534"/>
                </a:lnTo>
                <a:lnTo>
                  <a:pt x="1576873" y="1408922"/>
                </a:lnTo>
                <a:lnTo>
                  <a:pt x="2341983" y="998375"/>
                </a:lnTo>
                <a:lnTo>
                  <a:pt x="2733869" y="457200"/>
                </a:lnTo>
                <a:lnTo>
                  <a:pt x="2211355" y="0"/>
                </a:lnTo>
                <a:lnTo>
                  <a:pt x="1194318" y="149289"/>
                </a:lnTo>
                <a:lnTo>
                  <a:pt x="839755" y="541175"/>
                </a:lnTo>
                <a:lnTo>
                  <a:pt x="466530" y="1231640"/>
                </a:lnTo>
                <a:lnTo>
                  <a:pt x="0" y="276186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9968D42-6662-4FBB-8131-DC0D9D9C75BB}"/>
              </a:ext>
            </a:extLst>
          </p:cNvPr>
          <p:cNvSpPr/>
          <p:nvPr/>
        </p:nvSpPr>
        <p:spPr>
          <a:xfrm>
            <a:off x="6176865" y="1229114"/>
            <a:ext cx="2892490" cy="1455575"/>
          </a:xfrm>
          <a:custGeom>
            <a:avLst/>
            <a:gdLst>
              <a:gd name="connsiteX0" fmla="*/ 177281 w 2444620"/>
              <a:gd name="connsiteY0" fmla="*/ 149290 h 1455575"/>
              <a:gd name="connsiteX1" fmla="*/ 0 w 2444620"/>
              <a:gd name="connsiteY1" fmla="*/ 802432 h 1455575"/>
              <a:gd name="connsiteX2" fmla="*/ 485192 w 2444620"/>
              <a:gd name="connsiteY2" fmla="*/ 1352939 h 1455575"/>
              <a:gd name="connsiteX3" fmla="*/ 1371600 w 2444620"/>
              <a:gd name="connsiteY3" fmla="*/ 1380930 h 1455575"/>
              <a:gd name="connsiteX4" fmla="*/ 2444620 w 2444620"/>
              <a:gd name="connsiteY4" fmla="*/ 1455575 h 1455575"/>
              <a:gd name="connsiteX5" fmla="*/ 2146041 w 2444620"/>
              <a:gd name="connsiteY5" fmla="*/ 55983 h 1455575"/>
              <a:gd name="connsiteX6" fmla="*/ 1324947 w 2444620"/>
              <a:gd name="connsiteY6" fmla="*/ 102637 h 1455575"/>
              <a:gd name="connsiteX7" fmla="*/ 615820 w 2444620"/>
              <a:gd name="connsiteY7" fmla="*/ 0 h 1455575"/>
              <a:gd name="connsiteX8" fmla="*/ 177281 w 2444620"/>
              <a:gd name="connsiteY8" fmla="*/ 149290 h 1455575"/>
              <a:gd name="connsiteX0" fmla="*/ 970383 w 3237722"/>
              <a:gd name="connsiteY0" fmla="*/ 149290 h 1455575"/>
              <a:gd name="connsiteX1" fmla="*/ 0 w 3237722"/>
              <a:gd name="connsiteY1" fmla="*/ 111967 h 1455575"/>
              <a:gd name="connsiteX2" fmla="*/ 1278294 w 3237722"/>
              <a:gd name="connsiteY2" fmla="*/ 1352939 h 1455575"/>
              <a:gd name="connsiteX3" fmla="*/ 2164702 w 3237722"/>
              <a:gd name="connsiteY3" fmla="*/ 1380930 h 1455575"/>
              <a:gd name="connsiteX4" fmla="*/ 3237722 w 3237722"/>
              <a:gd name="connsiteY4" fmla="*/ 1455575 h 1455575"/>
              <a:gd name="connsiteX5" fmla="*/ 2939143 w 3237722"/>
              <a:gd name="connsiteY5" fmla="*/ 55983 h 1455575"/>
              <a:gd name="connsiteX6" fmla="*/ 2118049 w 3237722"/>
              <a:gd name="connsiteY6" fmla="*/ 102637 h 1455575"/>
              <a:gd name="connsiteX7" fmla="*/ 1408922 w 3237722"/>
              <a:gd name="connsiteY7" fmla="*/ 0 h 1455575"/>
              <a:gd name="connsiteX8" fmla="*/ 970383 w 3237722"/>
              <a:gd name="connsiteY8" fmla="*/ 149290 h 1455575"/>
              <a:gd name="connsiteX0" fmla="*/ 970383 w 3237722"/>
              <a:gd name="connsiteY0" fmla="*/ 149290 h 1455575"/>
              <a:gd name="connsiteX1" fmla="*/ 0 w 3237722"/>
              <a:gd name="connsiteY1" fmla="*/ 111967 h 1455575"/>
              <a:gd name="connsiteX2" fmla="*/ 494522 w 3237722"/>
              <a:gd name="connsiteY2" fmla="*/ 597159 h 1455575"/>
              <a:gd name="connsiteX3" fmla="*/ 1278294 w 3237722"/>
              <a:gd name="connsiteY3" fmla="*/ 1352939 h 1455575"/>
              <a:gd name="connsiteX4" fmla="*/ 2164702 w 3237722"/>
              <a:gd name="connsiteY4" fmla="*/ 1380930 h 1455575"/>
              <a:gd name="connsiteX5" fmla="*/ 3237722 w 3237722"/>
              <a:gd name="connsiteY5" fmla="*/ 1455575 h 1455575"/>
              <a:gd name="connsiteX6" fmla="*/ 2939143 w 3237722"/>
              <a:gd name="connsiteY6" fmla="*/ 55983 h 1455575"/>
              <a:gd name="connsiteX7" fmla="*/ 2118049 w 3237722"/>
              <a:gd name="connsiteY7" fmla="*/ 102637 h 1455575"/>
              <a:gd name="connsiteX8" fmla="*/ 1408922 w 3237722"/>
              <a:gd name="connsiteY8" fmla="*/ 0 h 1455575"/>
              <a:gd name="connsiteX9" fmla="*/ 970383 w 3237722"/>
              <a:gd name="connsiteY9" fmla="*/ 149290 h 1455575"/>
              <a:gd name="connsiteX0" fmla="*/ 970383 w 3237722"/>
              <a:gd name="connsiteY0" fmla="*/ 149290 h 1455575"/>
              <a:gd name="connsiteX1" fmla="*/ 0 w 3237722"/>
              <a:gd name="connsiteY1" fmla="*/ 111967 h 1455575"/>
              <a:gd name="connsiteX2" fmla="*/ 849086 w 3237722"/>
              <a:gd name="connsiteY2" fmla="*/ 1250302 h 1455575"/>
              <a:gd name="connsiteX3" fmla="*/ 1278294 w 3237722"/>
              <a:gd name="connsiteY3" fmla="*/ 1352939 h 1455575"/>
              <a:gd name="connsiteX4" fmla="*/ 2164702 w 3237722"/>
              <a:gd name="connsiteY4" fmla="*/ 1380930 h 1455575"/>
              <a:gd name="connsiteX5" fmla="*/ 3237722 w 3237722"/>
              <a:gd name="connsiteY5" fmla="*/ 1455575 h 1455575"/>
              <a:gd name="connsiteX6" fmla="*/ 2939143 w 3237722"/>
              <a:gd name="connsiteY6" fmla="*/ 55983 h 1455575"/>
              <a:gd name="connsiteX7" fmla="*/ 2118049 w 3237722"/>
              <a:gd name="connsiteY7" fmla="*/ 102637 h 1455575"/>
              <a:gd name="connsiteX8" fmla="*/ 1408922 w 3237722"/>
              <a:gd name="connsiteY8" fmla="*/ 0 h 1455575"/>
              <a:gd name="connsiteX9" fmla="*/ 970383 w 3237722"/>
              <a:gd name="connsiteY9" fmla="*/ 149290 h 1455575"/>
              <a:gd name="connsiteX0" fmla="*/ 970383 w 3237722"/>
              <a:gd name="connsiteY0" fmla="*/ 149290 h 1455575"/>
              <a:gd name="connsiteX1" fmla="*/ 0 w 3237722"/>
              <a:gd name="connsiteY1" fmla="*/ 111967 h 1455575"/>
              <a:gd name="connsiteX2" fmla="*/ 429208 w 3237722"/>
              <a:gd name="connsiteY2" fmla="*/ 727788 h 1455575"/>
              <a:gd name="connsiteX3" fmla="*/ 849086 w 3237722"/>
              <a:gd name="connsiteY3" fmla="*/ 1250302 h 1455575"/>
              <a:gd name="connsiteX4" fmla="*/ 1278294 w 3237722"/>
              <a:gd name="connsiteY4" fmla="*/ 1352939 h 1455575"/>
              <a:gd name="connsiteX5" fmla="*/ 2164702 w 3237722"/>
              <a:gd name="connsiteY5" fmla="*/ 1380930 h 1455575"/>
              <a:gd name="connsiteX6" fmla="*/ 3237722 w 3237722"/>
              <a:gd name="connsiteY6" fmla="*/ 1455575 h 1455575"/>
              <a:gd name="connsiteX7" fmla="*/ 2939143 w 3237722"/>
              <a:gd name="connsiteY7" fmla="*/ 55983 h 1455575"/>
              <a:gd name="connsiteX8" fmla="*/ 2118049 w 3237722"/>
              <a:gd name="connsiteY8" fmla="*/ 102637 h 1455575"/>
              <a:gd name="connsiteX9" fmla="*/ 1408922 w 3237722"/>
              <a:gd name="connsiteY9" fmla="*/ 0 h 1455575"/>
              <a:gd name="connsiteX10" fmla="*/ 970383 w 3237722"/>
              <a:gd name="connsiteY10" fmla="*/ 149290 h 1455575"/>
              <a:gd name="connsiteX0" fmla="*/ 970383 w 3237722"/>
              <a:gd name="connsiteY0" fmla="*/ 149290 h 1455575"/>
              <a:gd name="connsiteX1" fmla="*/ 0 w 3237722"/>
              <a:gd name="connsiteY1" fmla="*/ 111967 h 1455575"/>
              <a:gd name="connsiteX2" fmla="*/ 345232 w 3237722"/>
              <a:gd name="connsiteY2" fmla="*/ 1268963 h 1455575"/>
              <a:gd name="connsiteX3" fmla="*/ 849086 w 3237722"/>
              <a:gd name="connsiteY3" fmla="*/ 1250302 h 1455575"/>
              <a:gd name="connsiteX4" fmla="*/ 1278294 w 3237722"/>
              <a:gd name="connsiteY4" fmla="*/ 1352939 h 1455575"/>
              <a:gd name="connsiteX5" fmla="*/ 2164702 w 3237722"/>
              <a:gd name="connsiteY5" fmla="*/ 1380930 h 1455575"/>
              <a:gd name="connsiteX6" fmla="*/ 3237722 w 3237722"/>
              <a:gd name="connsiteY6" fmla="*/ 1455575 h 1455575"/>
              <a:gd name="connsiteX7" fmla="*/ 2939143 w 3237722"/>
              <a:gd name="connsiteY7" fmla="*/ 55983 h 1455575"/>
              <a:gd name="connsiteX8" fmla="*/ 2118049 w 3237722"/>
              <a:gd name="connsiteY8" fmla="*/ 102637 h 1455575"/>
              <a:gd name="connsiteX9" fmla="*/ 1408922 w 3237722"/>
              <a:gd name="connsiteY9" fmla="*/ 0 h 1455575"/>
              <a:gd name="connsiteX10" fmla="*/ 970383 w 3237722"/>
              <a:gd name="connsiteY10" fmla="*/ 149290 h 1455575"/>
              <a:gd name="connsiteX0" fmla="*/ 625151 w 2892490"/>
              <a:gd name="connsiteY0" fmla="*/ 149290 h 1455575"/>
              <a:gd name="connsiteX1" fmla="*/ 139960 w 2892490"/>
              <a:gd name="connsiteY1" fmla="*/ 149289 h 1455575"/>
              <a:gd name="connsiteX2" fmla="*/ 0 w 2892490"/>
              <a:gd name="connsiteY2" fmla="*/ 1268963 h 1455575"/>
              <a:gd name="connsiteX3" fmla="*/ 503854 w 2892490"/>
              <a:gd name="connsiteY3" fmla="*/ 1250302 h 1455575"/>
              <a:gd name="connsiteX4" fmla="*/ 933062 w 2892490"/>
              <a:gd name="connsiteY4" fmla="*/ 1352939 h 1455575"/>
              <a:gd name="connsiteX5" fmla="*/ 1819470 w 2892490"/>
              <a:gd name="connsiteY5" fmla="*/ 1380930 h 1455575"/>
              <a:gd name="connsiteX6" fmla="*/ 2892490 w 2892490"/>
              <a:gd name="connsiteY6" fmla="*/ 1455575 h 1455575"/>
              <a:gd name="connsiteX7" fmla="*/ 2593911 w 2892490"/>
              <a:gd name="connsiteY7" fmla="*/ 55983 h 1455575"/>
              <a:gd name="connsiteX8" fmla="*/ 1772817 w 2892490"/>
              <a:gd name="connsiteY8" fmla="*/ 102637 h 1455575"/>
              <a:gd name="connsiteX9" fmla="*/ 1063690 w 2892490"/>
              <a:gd name="connsiteY9" fmla="*/ 0 h 1455575"/>
              <a:gd name="connsiteX10" fmla="*/ 625151 w 2892490"/>
              <a:gd name="connsiteY10" fmla="*/ 149290 h 145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92490" h="1455575">
                <a:moveTo>
                  <a:pt x="625151" y="149290"/>
                </a:moveTo>
                <a:lnTo>
                  <a:pt x="139960" y="149289"/>
                </a:lnTo>
                <a:lnTo>
                  <a:pt x="0" y="1268963"/>
                </a:lnTo>
                <a:lnTo>
                  <a:pt x="503854" y="1250302"/>
                </a:lnTo>
                <a:lnTo>
                  <a:pt x="933062" y="1352939"/>
                </a:lnTo>
                <a:lnTo>
                  <a:pt x="1819470" y="1380930"/>
                </a:lnTo>
                <a:lnTo>
                  <a:pt x="2892490" y="1455575"/>
                </a:lnTo>
                <a:lnTo>
                  <a:pt x="2593911" y="55983"/>
                </a:lnTo>
                <a:lnTo>
                  <a:pt x="1772817" y="102637"/>
                </a:lnTo>
                <a:lnTo>
                  <a:pt x="1063690" y="0"/>
                </a:lnTo>
                <a:lnTo>
                  <a:pt x="625151" y="14929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FC340C35-F623-41EF-95B5-C074098FDA6E}"/>
              </a:ext>
            </a:extLst>
          </p:cNvPr>
          <p:cNvSpPr/>
          <p:nvPr/>
        </p:nvSpPr>
        <p:spPr>
          <a:xfrm>
            <a:off x="2297132" y="1220204"/>
            <a:ext cx="4105469" cy="1667847"/>
          </a:xfrm>
          <a:custGeom>
            <a:avLst/>
            <a:gdLst>
              <a:gd name="connsiteX0" fmla="*/ 2472612 w 2472612"/>
              <a:gd name="connsiteY0" fmla="*/ 3116425 h 3806890"/>
              <a:gd name="connsiteX1" fmla="*/ 2043404 w 2472612"/>
              <a:gd name="connsiteY1" fmla="*/ 1194319 h 3806890"/>
              <a:gd name="connsiteX2" fmla="*/ 214604 w 2472612"/>
              <a:gd name="connsiteY2" fmla="*/ 0 h 3806890"/>
              <a:gd name="connsiteX3" fmla="*/ 74645 w 2472612"/>
              <a:gd name="connsiteY3" fmla="*/ 317241 h 3806890"/>
              <a:gd name="connsiteX4" fmla="*/ 0 w 2472612"/>
              <a:gd name="connsiteY4" fmla="*/ 1026368 h 3806890"/>
              <a:gd name="connsiteX5" fmla="*/ 326571 w 2472612"/>
              <a:gd name="connsiteY5" fmla="*/ 1744825 h 3806890"/>
              <a:gd name="connsiteX6" fmla="*/ 466530 w 2472612"/>
              <a:gd name="connsiteY6" fmla="*/ 1688841 h 3806890"/>
              <a:gd name="connsiteX7" fmla="*/ 1296955 w 2472612"/>
              <a:gd name="connsiteY7" fmla="*/ 3806890 h 3806890"/>
              <a:gd name="connsiteX8" fmla="*/ 1539551 w 2472612"/>
              <a:gd name="connsiteY8" fmla="*/ 3788229 h 3806890"/>
              <a:gd name="connsiteX9" fmla="*/ 1660849 w 2472612"/>
              <a:gd name="connsiteY9" fmla="*/ 3489649 h 3806890"/>
              <a:gd name="connsiteX10" fmla="*/ 1912775 w 2472612"/>
              <a:gd name="connsiteY10" fmla="*/ 3750907 h 3806890"/>
              <a:gd name="connsiteX11" fmla="*/ 2472612 w 2472612"/>
              <a:gd name="connsiteY11" fmla="*/ 3116425 h 3806890"/>
              <a:gd name="connsiteX0" fmla="*/ 3107094 w 3107094"/>
              <a:gd name="connsiteY0" fmla="*/ 3116425 h 3806890"/>
              <a:gd name="connsiteX1" fmla="*/ 2677886 w 3107094"/>
              <a:gd name="connsiteY1" fmla="*/ 1194319 h 3806890"/>
              <a:gd name="connsiteX2" fmla="*/ 849086 w 3107094"/>
              <a:gd name="connsiteY2" fmla="*/ 0 h 3806890"/>
              <a:gd name="connsiteX3" fmla="*/ 709127 w 3107094"/>
              <a:gd name="connsiteY3" fmla="*/ 317241 h 3806890"/>
              <a:gd name="connsiteX4" fmla="*/ 634482 w 3107094"/>
              <a:gd name="connsiteY4" fmla="*/ 1026368 h 3806890"/>
              <a:gd name="connsiteX5" fmla="*/ 0 w 3107094"/>
              <a:gd name="connsiteY5" fmla="*/ 1436915 h 3806890"/>
              <a:gd name="connsiteX6" fmla="*/ 1101012 w 3107094"/>
              <a:gd name="connsiteY6" fmla="*/ 1688841 h 3806890"/>
              <a:gd name="connsiteX7" fmla="*/ 1931437 w 3107094"/>
              <a:gd name="connsiteY7" fmla="*/ 3806890 h 3806890"/>
              <a:gd name="connsiteX8" fmla="*/ 2174033 w 3107094"/>
              <a:gd name="connsiteY8" fmla="*/ 3788229 h 3806890"/>
              <a:gd name="connsiteX9" fmla="*/ 2295331 w 3107094"/>
              <a:gd name="connsiteY9" fmla="*/ 3489649 h 3806890"/>
              <a:gd name="connsiteX10" fmla="*/ 2547257 w 3107094"/>
              <a:gd name="connsiteY10" fmla="*/ 3750907 h 3806890"/>
              <a:gd name="connsiteX11" fmla="*/ 3107094 w 3107094"/>
              <a:gd name="connsiteY11" fmla="*/ 3116425 h 3806890"/>
              <a:gd name="connsiteX0" fmla="*/ 3536302 w 3536302"/>
              <a:gd name="connsiteY0" fmla="*/ 3116425 h 3806890"/>
              <a:gd name="connsiteX1" fmla="*/ 3107094 w 3536302"/>
              <a:gd name="connsiteY1" fmla="*/ 1194319 h 3806890"/>
              <a:gd name="connsiteX2" fmla="*/ 1278294 w 3536302"/>
              <a:gd name="connsiteY2" fmla="*/ 0 h 3806890"/>
              <a:gd name="connsiteX3" fmla="*/ 1138335 w 3536302"/>
              <a:gd name="connsiteY3" fmla="*/ 317241 h 3806890"/>
              <a:gd name="connsiteX4" fmla="*/ 1063690 w 3536302"/>
              <a:gd name="connsiteY4" fmla="*/ 1026368 h 3806890"/>
              <a:gd name="connsiteX5" fmla="*/ 0 w 3536302"/>
              <a:gd name="connsiteY5" fmla="*/ 1380932 h 3806890"/>
              <a:gd name="connsiteX6" fmla="*/ 1530220 w 3536302"/>
              <a:gd name="connsiteY6" fmla="*/ 1688841 h 3806890"/>
              <a:gd name="connsiteX7" fmla="*/ 2360645 w 3536302"/>
              <a:gd name="connsiteY7" fmla="*/ 3806890 h 3806890"/>
              <a:gd name="connsiteX8" fmla="*/ 2603241 w 3536302"/>
              <a:gd name="connsiteY8" fmla="*/ 3788229 h 3806890"/>
              <a:gd name="connsiteX9" fmla="*/ 2724539 w 3536302"/>
              <a:gd name="connsiteY9" fmla="*/ 3489649 h 3806890"/>
              <a:gd name="connsiteX10" fmla="*/ 2976465 w 3536302"/>
              <a:gd name="connsiteY10" fmla="*/ 3750907 h 3806890"/>
              <a:gd name="connsiteX11" fmla="*/ 3536302 w 3536302"/>
              <a:gd name="connsiteY11" fmla="*/ 3116425 h 3806890"/>
              <a:gd name="connsiteX0" fmla="*/ 3536302 w 3536302"/>
              <a:gd name="connsiteY0" fmla="*/ 3116425 h 3806890"/>
              <a:gd name="connsiteX1" fmla="*/ 3107094 w 3536302"/>
              <a:gd name="connsiteY1" fmla="*/ 1194319 h 3806890"/>
              <a:gd name="connsiteX2" fmla="*/ 1278294 w 3536302"/>
              <a:gd name="connsiteY2" fmla="*/ 0 h 3806890"/>
              <a:gd name="connsiteX3" fmla="*/ 1138335 w 3536302"/>
              <a:gd name="connsiteY3" fmla="*/ 317241 h 3806890"/>
              <a:gd name="connsiteX4" fmla="*/ 363894 w 3536302"/>
              <a:gd name="connsiteY4" fmla="*/ 1278295 h 3806890"/>
              <a:gd name="connsiteX5" fmla="*/ 0 w 3536302"/>
              <a:gd name="connsiteY5" fmla="*/ 1380932 h 3806890"/>
              <a:gd name="connsiteX6" fmla="*/ 1530220 w 3536302"/>
              <a:gd name="connsiteY6" fmla="*/ 1688841 h 3806890"/>
              <a:gd name="connsiteX7" fmla="*/ 2360645 w 3536302"/>
              <a:gd name="connsiteY7" fmla="*/ 3806890 h 3806890"/>
              <a:gd name="connsiteX8" fmla="*/ 2603241 w 3536302"/>
              <a:gd name="connsiteY8" fmla="*/ 3788229 h 3806890"/>
              <a:gd name="connsiteX9" fmla="*/ 2724539 w 3536302"/>
              <a:gd name="connsiteY9" fmla="*/ 3489649 h 3806890"/>
              <a:gd name="connsiteX10" fmla="*/ 2976465 w 3536302"/>
              <a:gd name="connsiteY10" fmla="*/ 3750907 h 3806890"/>
              <a:gd name="connsiteX11" fmla="*/ 3536302 w 3536302"/>
              <a:gd name="connsiteY11" fmla="*/ 3116425 h 3806890"/>
              <a:gd name="connsiteX0" fmla="*/ 3536302 w 3536302"/>
              <a:gd name="connsiteY0" fmla="*/ 3116425 h 3806890"/>
              <a:gd name="connsiteX1" fmla="*/ 3107094 w 3536302"/>
              <a:gd name="connsiteY1" fmla="*/ 1194319 h 3806890"/>
              <a:gd name="connsiteX2" fmla="*/ 1278294 w 3536302"/>
              <a:gd name="connsiteY2" fmla="*/ 0 h 3806890"/>
              <a:gd name="connsiteX3" fmla="*/ 1138335 w 3536302"/>
              <a:gd name="connsiteY3" fmla="*/ 317241 h 3806890"/>
              <a:gd name="connsiteX4" fmla="*/ 382555 w 3536302"/>
              <a:gd name="connsiteY4" fmla="*/ 765111 h 3806890"/>
              <a:gd name="connsiteX5" fmla="*/ 0 w 3536302"/>
              <a:gd name="connsiteY5" fmla="*/ 1380932 h 3806890"/>
              <a:gd name="connsiteX6" fmla="*/ 1530220 w 3536302"/>
              <a:gd name="connsiteY6" fmla="*/ 1688841 h 3806890"/>
              <a:gd name="connsiteX7" fmla="*/ 2360645 w 3536302"/>
              <a:gd name="connsiteY7" fmla="*/ 3806890 h 3806890"/>
              <a:gd name="connsiteX8" fmla="*/ 2603241 w 3536302"/>
              <a:gd name="connsiteY8" fmla="*/ 3788229 h 3806890"/>
              <a:gd name="connsiteX9" fmla="*/ 2724539 w 3536302"/>
              <a:gd name="connsiteY9" fmla="*/ 3489649 h 3806890"/>
              <a:gd name="connsiteX10" fmla="*/ 2976465 w 3536302"/>
              <a:gd name="connsiteY10" fmla="*/ 3750907 h 3806890"/>
              <a:gd name="connsiteX11" fmla="*/ 3536302 w 3536302"/>
              <a:gd name="connsiteY11" fmla="*/ 3116425 h 3806890"/>
              <a:gd name="connsiteX0" fmla="*/ 3601617 w 3601617"/>
              <a:gd name="connsiteY0" fmla="*/ 3116425 h 3806890"/>
              <a:gd name="connsiteX1" fmla="*/ 3172409 w 3601617"/>
              <a:gd name="connsiteY1" fmla="*/ 1194319 h 3806890"/>
              <a:gd name="connsiteX2" fmla="*/ 1343609 w 3601617"/>
              <a:gd name="connsiteY2" fmla="*/ 0 h 3806890"/>
              <a:gd name="connsiteX3" fmla="*/ 1203650 w 3601617"/>
              <a:gd name="connsiteY3" fmla="*/ 317241 h 3806890"/>
              <a:gd name="connsiteX4" fmla="*/ 447870 w 3601617"/>
              <a:gd name="connsiteY4" fmla="*/ 765111 h 3806890"/>
              <a:gd name="connsiteX5" fmla="*/ 0 w 3601617"/>
              <a:gd name="connsiteY5" fmla="*/ 681136 h 3806890"/>
              <a:gd name="connsiteX6" fmla="*/ 1595535 w 3601617"/>
              <a:gd name="connsiteY6" fmla="*/ 1688841 h 3806890"/>
              <a:gd name="connsiteX7" fmla="*/ 2425960 w 3601617"/>
              <a:gd name="connsiteY7" fmla="*/ 3806890 h 3806890"/>
              <a:gd name="connsiteX8" fmla="*/ 2668556 w 3601617"/>
              <a:gd name="connsiteY8" fmla="*/ 3788229 h 3806890"/>
              <a:gd name="connsiteX9" fmla="*/ 2789854 w 3601617"/>
              <a:gd name="connsiteY9" fmla="*/ 3489649 h 3806890"/>
              <a:gd name="connsiteX10" fmla="*/ 3041780 w 3601617"/>
              <a:gd name="connsiteY10" fmla="*/ 3750907 h 3806890"/>
              <a:gd name="connsiteX11" fmla="*/ 3601617 w 3601617"/>
              <a:gd name="connsiteY11" fmla="*/ 3116425 h 3806890"/>
              <a:gd name="connsiteX0" fmla="*/ 3620278 w 3620278"/>
              <a:gd name="connsiteY0" fmla="*/ 3116425 h 3806890"/>
              <a:gd name="connsiteX1" fmla="*/ 3191070 w 3620278"/>
              <a:gd name="connsiteY1" fmla="*/ 1194319 h 3806890"/>
              <a:gd name="connsiteX2" fmla="*/ 1362270 w 3620278"/>
              <a:gd name="connsiteY2" fmla="*/ 0 h 3806890"/>
              <a:gd name="connsiteX3" fmla="*/ 1222311 w 3620278"/>
              <a:gd name="connsiteY3" fmla="*/ 317241 h 3806890"/>
              <a:gd name="connsiteX4" fmla="*/ 466531 w 3620278"/>
              <a:gd name="connsiteY4" fmla="*/ 765111 h 3806890"/>
              <a:gd name="connsiteX5" fmla="*/ 18661 w 3620278"/>
              <a:gd name="connsiteY5" fmla="*/ 681136 h 3806890"/>
              <a:gd name="connsiteX6" fmla="*/ 0 w 3620278"/>
              <a:gd name="connsiteY6" fmla="*/ 961053 h 3806890"/>
              <a:gd name="connsiteX7" fmla="*/ 2444621 w 3620278"/>
              <a:gd name="connsiteY7" fmla="*/ 3806890 h 3806890"/>
              <a:gd name="connsiteX8" fmla="*/ 2687217 w 3620278"/>
              <a:gd name="connsiteY8" fmla="*/ 3788229 h 3806890"/>
              <a:gd name="connsiteX9" fmla="*/ 2808515 w 3620278"/>
              <a:gd name="connsiteY9" fmla="*/ 3489649 h 3806890"/>
              <a:gd name="connsiteX10" fmla="*/ 3060441 w 3620278"/>
              <a:gd name="connsiteY10" fmla="*/ 3750907 h 3806890"/>
              <a:gd name="connsiteX11" fmla="*/ 3620278 w 3620278"/>
              <a:gd name="connsiteY11" fmla="*/ 3116425 h 3806890"/>
              <a:gd name="connsiteX0" fmla="*/ 3620278 w 3620278"/>
              <a:gd name="connsiteY0" fmla="*/ 3116425 h 3806890"/>
              <a:gd name="connsiteX1" fmla="*/ 3191070 w 3620278"/>
              <a:gd name="connsiteY1" fmla="*/ 1194319 h 3806890"/>
              <a:gd name="connsiteX2" fmla="*/ 1362270 w 3620278"/>
              <a:gd name="connsiteY2" fmla="*/ 0 h 3806890"/>
              <a:gd name="connsiteX3" fmla="*/ 1222311 w 3620278"/>
              <a:gd name="connsiteY3" fmla="*/ 317241 h 3806890"/>
              <a:gd name="connsiteX4" fmla="*/ 401217 w 3620278"/>
              <a:gd name="connsiteY4" fmla="*/ 699797 h 3806890"/>
              <a:gd name="connsiteX5" fmla="*/ 18661 w 3620278"/>
              <a:gd name="connsiteY5" fmla="*/ 681136 h 3806890"/>
              <a:gd name="connsiteX6" fmla="*/ 0 w 3620278"/>
              <a:gd name="connsiteY6" fmla="*/ 961053 h 3806890"/>
              <a:gd name="connsiteX7" fmla="*/ 2444621 w 3620278"/>
              <a:gd name="connsiteY7" fmla="*/ 3806890 h 3806890"/>
              <a:gd name="connsiteX8" fmla="*/ 2687217 w 3620278"/>
              <a:gd name="connsiteY8" fmla="*/ 3788229 h 3806890"/>
              <a:gd name="connsiteX9" fmla="*/ 2808515 w 3620278"/>
              <a:gd name="connsiteY9" fmla="*/ 3489649 h 3806890"/>
              <a:gd name="connsiteX10" fmla="*/ 3060441 w 3620278"/>
              <a:gd name="connsiteY10" fmla="*/ 3750907 h 3806890"/>
              <a:gd name="connsiteX11" fmla="*/ 3620278 w 3620278"/>
              <a:gd name="connsiteY11" fmla="*/ 3116425 h 3806890"/>
              <a:gd name="connsiteX0" fmla="*/ 3620278 w 3620278"/>
              <a:gd name="connsiteY0" fmla="*/ 3116425 h 3806890"/>
              <a:gd name="connsiteX1" fmla="*/ 3191070 w 3620278"/>
              <a:gd name="connsiteY1" fmla="*/ 1194319 h 3806890"/>
              <a:gd name="connsiteX2" fmla="*/ 1362270 w 3620278"/>
              <a:gd name="connsiteY2" fmla="*/ 0 h 3806890"/>
              <a:gd name="connsiteX3" fmla="*/ 1222311 w 3620278"/>
              <a:gd name="connsiteY3" fmla="*/ 317241 h 3806890"/>
              <a:gd name="connsiteX4" fmla="*/ 401217 w 3620278"/>
              <a:gd name="connsiteY4" fmla="*/ 699797 h 3806890"/>
              <a:gd name="connsiteX5" fmla="*/ 27991 w 3620278"/>
              <a:gd name="connsiteY5" fmla="*/ 653145 h 3806890"/>
              <a:gd name="connsiteX6" fmla="*/ 0 w 3620278"/>
              <a:gd name="connsiteY6" fmla="*/ 961053 h 3806890"/>
              <a:gd name="connsiteX7" fmla="*/ 2444621 w 3620278"/>
              <a:gd name="connsiteY7" fmla="*/ 3806890 h 3806890"/>
              <a:gd name="connsiteX8" fmla="*/ 2687217 w 3620278"/>
              <a:gd name="connsiteY8" fmla="*/ 3788229 h 3806890"/>
              <a:gd name="connsiteX9" fmla="*/ 2808515 w 3620278"/>
              <a:gd name="connsiteY9" fmla="*/ 3489649 h 3806890"/>
              <a:gd name="connsiteX10" fmla="*/ 3060441 w 3620278"/>
              <a:gd name="connsiteY10" fmla="*/ 3750907 h 3806890"/>
              <a:gd name="connsiteX11" fmla="*/ 3620278 w 3620278"/>
              <a:gd name="connsiteY11" fmla="*/ 3116425 h 3806890"/>
              <a:gd name="connsiteX0" fmla="*/ 3620278 w 3620278"/>
              <a:gd name="connsiteY0" fmla="*/ 3116425 h 3806890"/>
              <a:gd name="connsiteX1" fmla="*/ 3191070 w 3620278"/>
              <a:gd name="connsiteY1" fmla="*/ 1194319 h 3806890"/>
              <a:gd name="connsiteX2" fmla="*/ 1362270 w 3620278"/>
              <a:gd name="connsiteY2" fmla="*/ 0 h 3806890"/>
              <a:gd name="connsiteX3" fmla="*/ 1222311 w 3620278"/>
              <a:gd name="connsiteY3" fmla="*/ 317241 h 3806890"/>
              <a:gd name="connsiteX4" fmla="*/ 401217 w 3620278"/>
              <a:gd name="connsiteY4" fmla="*/ 699797 h 3806890"/>
              <a:gd name="connsiteX5" fmla="*/ 27991 w 3620278"/>
              <a:gd name="connsiteY5" fmla="*/ 653145 h 3806890"/>
              <a:gd name="connsiteX6" fmla="*/ 0 w 3620278"/>
              <a:gd name="connsiteY6" fmla="*/ 961053 h 3806890"/>
              <a:gd name="connsiteX7" fmla="*/ 634483 w 3620278"/>
              <a:gd name="connsiteY7" fmla="*/ 1630524 h 3806890"/>
              <a:gd name="connsiteX8" fmla="*/ 2444621 w 3620278"/>
              <a:gd name="connsiteY8" fmla="*/ 3806890 h 3806890"/>
              <a:gd name="connsiteX9" fmla="*/ 2687217 w 3620278"/>
              <a:gd name="connsiteY9" fmla="*/ 3788229 h 3806890"/>
              <a:gd name="connsiteX10" fmla="*/ 2808515 w 3620278"/>
              <a:gd name="connsiteY10" fmla="*/ 3489649 h 3806890"/>
              <a:gd name="connsiteX11" fmla="*/ 3060441 w 3620278"/>
              <a:gd name="connsiteY11" fmla="*/ 3750907 h 3806890"/>
              <a:gd name="connsiteX12" fmla="*/ 3620278 w 3620278"/>
              <a:gd name="connsiteY12" fmla="*/ 3116425 h 3806890"/>
              <a:gd name="connsiteX0" fmla="*/ 3620278 w 3620278"/>
              <a:gd name="connsiteY0" fmla="*/ 3116425 h 3806890"/>
              <a:gd name="connsiteX1" fmla="*/ 3191070 w 3620278"/>
              <a:gd name="connsiteY1" fmla="*/ 1194319 h 3806890"/>
              <a:gd name="connsiteX2" fmla="*/ 1362270 w 3620278"/>
              <a:gd name="connsiteY2" fmla="*/ 0 h 3806890"/>
              <a:gd name="connsiteX3" fmla="*/ 1222311 w 3620278"/>
              <a:gd name="connsiteY3" fmla="*/ 317241 h 3806890"/>
              <a:gd name="connsiteX4" fmla="*/ 401217 w 3620278"/>
              <a:gd name="connsiteY4" fmla="*/ 699797 h 3806890"/>
              <a:gd name="connsiteX5" fmla="*/ 27991 w 3620278"/>
              <a:gd name="connsiteY5" fmla="*/ 653145 h 3806890"/>
              <a:gd name="connsiteX6" fmla="*/ 0 w 3620278"/>
              <a:gd name="connsiteY6" fmla="*/ 961053 h 3806890"/>
              <a:gd name="connsiteX7" fmla="*/ 671806 w 3620278"/>
              <a:gd name="connsiteY7" fmla="*/ 1546548 h 3806890"/>
              <a:gd name="connsiteX8" fmla="*/ 2444621 w 3620278"/>
              <a:gd name="connsiteY8" fmla="*/ 3806890 h 3806890"/>
              <a:gd name="connsiteX9" fmla="*/ 2687217 w 3620278"/>
              <a:gd name="connsiteY9" fmla="*/ 3788229 h 3806890"/>
              <a:gd name="connsiteX10" fmla="*/ 2808515 w 3620278"/>
              <a:gd name="connsiteY10" fmla="*/ 3489649 h 3806890"/>
              <a:gd name="connsiteX11" fmla="*/ 3060441 w 3620278"/>
              <a:gd name="connsiteY11" fmla="*/ 3750907 h 3806890"/>
              <a:gd name="connsiteX12" fmla="*/ 3620278 w 3620278"/>
              <a:gd name="connsiteY12" fmla="*/ 3116425 h 3806890"/>
              <a:gd name="connsiteX0" fmla="*/ 3620278 w 3620278"/>
              <a:gd name="connsiteY0" fmla="*/ 3116425 h 3806890"/>
              <a:gd name="connsiteX1" fmla="*/ 3191070 w 3620278"/>
              <a:gd name="connsiteY1" fmla="*/ 1194319 h 3806890"/>
              <a:gd name="connsiteX2" fmla="*/ 1362270 w 3620278"/>
              <a:gd name="connsiteY2" fmla="*/ 0 h 3806890"/>
              <a:gd name="connsiteX3" fmla="*/ 1222311 w 3620278"/>
              <a:gd name="connsiteY3" fmla="*/ 317241 h 3806890"/>
              <a:gd name="connsiteX4" fmla="*/ 401217 w 3620278"/>
              <a:gd name="connsiteY4" fmla="*/ 699797 h 3806890"/>
              <a:gd name="connsiteX5" fmla="*/ 27991 w 3620278"/>
              <a:gd name="connsiteY5" fmla="*/ 653145 h 3806890"/>
              <a:gd name="connsiteX6" fmla="*/ 0 w 3620278"/>
              <a:gd name="connsiteY6" fmla="*/ 961053 h 3806890"/>
              <a:gd name="connsiteX7" fmla="*/ 671806 w 3620278"/>
              <a:gd name="connsiteY7" fmla="*/ 1546548 h 3806890"/>
              <a:gd name="connsiteX8" fmla="*/ 1660850 w 3620278"/>
              <a:gd name="connsiteY8" fmla="*/ 1705169 h 3806890"/>
              <a:gd name="connsiteX9" fmla="*/ 2444621 w 3620278"/>
              <a:gd name="connsiteY9" fmla="*/ 3806890 h 3806890"/>
              <a:gd name="connsiteX10" fmla="*/ 2687217 w 3620278"/>
              <a:gd name="connsiteY10" fmla="*/ 3788229 h 3806890"/>
              <a:gd name="connsiteX11" fmla="*/ 2808515 w 3620278"/>
              <a:gd name="connsiteY11" fmla="*/ 3489649 h 3806890"/>
              <a:gd name="connsiteX12" fmla="*/ 3060441 w 3620278"/>
              <a:gd name="connsiteY12" fmla="*/ 3750907 h 3806890"/>
              <a:gd name="connsiteX13" fmla="*/ 3620278 w 3620278"/>
              <a:gd name="connsiteY13" fmla="*/ 3116425 h 3806890"/>
              <a:gd name="connsiteX0" fmla="*/ 3620278 w 3620278"/>
              <a:gd name="connsiteY0" fmla="*/ 3116425 h 3788229"/>
              <a:gd name="connsiteX1" fmla="*/ 3191070 w 3620278"/>
              <a:gd name="connsiteY1" fmla="*/ 1194319 h 3788229"/>
              <a:gd name="connsiteX2" fmla="*/ 1362270 w 3620278"/>
              <a:gd name="connsiteY2" fmla="*/ 0 h 3788229"/>
              <a:gd name="connsiteX3" fmla="*/ 1222311 w 3620278"/>
              <a:gd name="connsiteY3" fmla="*/ 317241 h 3788229"/>
              <a:gd name="connsiteX4" fmla="*/ 401217 w 3620278"/>
              <a:gd name="connsiteY4" fmla="*/ 699797 h 3788229"/>
              <a:gd name="connsiteX5" fmla="*/ 27991 w 3620278"/>
              <a:gd name="connsiteY5" fmla="*/ 653145 h 3788229"/>
              <a:gd name="connsiteX6" fmla="*/ 0 w 3620278"/>
              <a:gd name="connsiteY6" fmla="*/ 961053 h 3788229"/>
              <a:gd name="connsiteX7" fmla="*/ 671806 w 3620278"/>
              <a:gd name="connsiteY7" fmla="*/ 1546548 h 3788229"/>
              <a:gd name="connsiteX8" fmla="*/ 1660850 w 3620278"/>
              <a:gd name="connsiteY8" fmla="*/ 1705169 h 3788229"/>
              <a:gd name="connsiteX9" fmla="*/ 2593911 w 3620278"/>
              <a:gd name="connsiteY9" fmla="*/ 1334277 h 3788229"/>
              <a:gd name="connsiteX10" fmla="*/ 2687217 w 3620278"/>
              <a:gd name="connsiteY10" fmla="*/ 3788229 h 3788229"/>
              <a:gd name="connsiteX11" fmla="*/ 2808515 w 3620278"/>
              <a:gd name="connsiteY11" fmla="*/ 3489649 h 3788229"/>
              <a:gd name="connsiteX12" fmla="*/ 3060441 w 3620278"/>
              <a:gd name="connsiteY12" fmla="*/ 3750907 h 3788229"/>
              <a:gd name="connsiteX13" fmla="*/ 3620278 w 3620278"/>
              <a:gd name="connsiteY13" fmla="*/ 3116425 h 3788229"/>
              <a:gd name="connsiteX0" fmla="*/ 3620278 w 3620278"/>
              <a:gd name="connsiteY0" fmla="*/ 3116425 h 3750907"/>
              <a:gd name="connsiteX1" fmla="*/ 3191070 w 3620278"/>
              <a:gd name="connsiteY1" fmla="*/ 1194319 h 3750907"/>
              <a:gd name="connsiteX2" fmla="*/ 1362270 w 3620278"/>
              <a:gd name="connsiteY2" fmla="*/ 0 h 3750907"/>
              <a:gd name="connsiteX3" fmla="*/ 1222311 w 3620278"/>
              <a:gd name="connsiteY3" fmla="*/ 317241 h 3750907"/>
              <a:gd name="connsiteX4" fmla="*/ 401217 w 3620278"/>
              <a:gd name="connsiteY4" fmla="*/ 699797 h 3750907"/>
              <a:gd name="connsiteX5" fmla="*/ 27991 w 3620278"/>
              <a:gd name="connsiteY5" fmla="*/ 653145 h 3750907"/>
              <a:gd name="connsiteX6" fmla="*/ 0 w 3620278"/>
              <a:gd name="connsiteY6" fmla="*/ 961053 h 3750907"/>
              <a:gd name="connsiteX7" fmla="*/ 671806 w 3620278"/>
              <a:gd name="connsiteY7" fmla="*/ 1546548 h 3750907"/>
              <a:gd name="connsiteX8" fmla="*/ 1660850 w 3620278"/>
              <a:gd name="connsiteY8" fmla="*/ 1705169 h 3750907"/>
              <a:gd name="connsiteX9" fmla="*/ 2593911 w 3620278"/>
              <a:gd name="connsiteY9" fmla="*/ 1334277 h 3750907"/>
              <a:gd name="connsiteX10" fmla="*/ 2864499 w 3620278"/>
              <a:gd name="connsiteY10" fmla="*/ 1278295 h 3750907"/>
              <a:gd name="connsiteX11" fmla="*/ 2808515 w 3620278"/>
              <a:gd name="connsiteY11" fmla="*/ 3489649 h 3750907"/>
              <a:gd name="connsiteX12" fmla="*/ 3060441 w 3620278"/>
              <a:gd name="connsiteY12" fmla="*/ 3750907 h 3750907"/>
              <a:gd name="connsiteX13" fmla="*/ 3620278 w 3620278"/>
              <a:gd name="connsiteY13" fmla="*/ 3116425 h 3750907"/>
              <a:gd name="connsiteX0" fmla="*/ 3620278 w 4096139"/>
              <a:gd name="connsiteY0" fmla="*/ 3116425 h 3750907"/>
              <a:gd name="connsiteX1" fmla="*/ 4096139 w 4096139"/>
              <a:gd name="connsiteY1" fmla="*/ 158621 h 3750907"/>
              <a:gd name="connsiteX2" fmla="*/ 1362270 w 4096139"/>
              <a:gd name="connsiteY2" fmla="*/ 0 h 3750907"/>
              <a:gd name="connsiteX3" fmla="*/ 1222311 w 4096139"/>
              <a:gd name="connsiteY3" fmla="*/ 317241 h 3750907"/>
              <a:gd name="connsiteX4" fmla="*/ 401217 w 4096139"/>
              <a:gd name="connsiteY4" fmla="*/ 699797 h 3750907"/>
              <a:gd name="connsiteX5" fmla="*/ 27991 w 4096139"/>
              <a:gd name="connsiteY5" fmla="*/ 653145 h 3750907"/>
              <a:gd name="connsiteX6" fmla="*/ 0 w 4096139"/>
              <a:gd name="connsiteY6" fmla="*/ 961053 h 3750907"/>
              <a:gd name="connsiteX7" fmla="*/ 671806 w 4096139"/>
              <a:gd name="connsiteY7" fmla="*/ 1546548 h 3750907"/>
              <a:gd name="connsiteX8" fmla="*/ 1660850 w 4096139"/>
              <a:gd name="connsiteY8" fmla="*/ 1705169 h 3750907"/>
              <a:gd name="connsiteX9" fmla="*/ 2593911 w 4096139"/>
              <a:gd name="connsiteY9" fmla="*/ 1334277 h 3750907"/>
              <a:gd name="connsiteX10" fmla="*/ 2864499 w 4096139"/>
              <a:gd name="connsiteY10" fmla="*/ 1278295 h 3750907"/>
              <a:gd name="connsiteX11" fmla="*/ 2808515 w 4096139"/>
              <a:gd name="connsiteY11" fmla="*/ 3489649 h 3750907"/>
              <a:gd name="connsiteX12" fmla="*/ 3060441 w 4096139"/>
              <a:gd name="connsiteY12" fmla="*/ 3750907 h 3750907"/>
              <a:gd name="connsiteX13" fmla="*/ 3620278 w 4096139"/>
              <a:gd name="connsiteY13" fmla="*/ 3116425 h 3750907"/>
              <a:gd name="connsiteX0" fmla="*/ 3909527 w 4096139"/>
              <a:gd name="connsiteY0" fmla="*/ 1315616 h 3750907"/>
              <a:gd name="connsiteX1" fmla="*/ 4096139 w 4096139"/>
              <a:gd name="connsiteY1" fmla="*/ 158621 h 3750907"/>
              <a:gd name="connsiteX2" fmla="*/ 1362270 w 4096139"/>
              <a:gd name="connsiteY2" fmla="*/ 0 h 3750907"/>
              <a:gd name="connsiteX3" fmla="*/ 1222311 w 4096139"/>
              <a:gd name="connsiteY3" fmla="*/ 317241 h 3750907"/>
              <a:gd name="connsiteX4" fmla="*/ 401217 w 4096139"/>
              <a:gd name="connsiteY4" fmla="*/ 699797 h 3750907"/>
              <a:gd name="connsiteX5" fmla="*/ 27991 w 4096139"/>
              <a:gd name="connsiteY5" fmla="*/ 653145 h 3750907"/>
              <a:gd name="connsiteX6" fmla="*/ 0 w 4096139"/>
              <a:gd name="connsiteY6" fmla="*/ 961053 h 3750907"/>
              <a:gd name="connsiteX7" fmla="*/ 671806 w 4096139"/>
              <a:gd name="connsiteY7" fmla="*/ 1546548 h 3750907"/>
              <a:gd name="connsiteX8" fmla="*/ 1660850 w 4096139"/>
              <a:gd name="connsiteY8" fmla="*/ 1705169 h 3750907"/>
              <a:gd name="connsiteX9" fmla="*/ 2593911 w 4096139"/>
              <a:gd name="connsiteY9" fmla="*/ 1334277 h 3750907"/>
              <a:gd name="connsiteX10" fmla="*/ 2864499 w 4096139"/>
              <a:gd name="connsiteY10" fmla="*/ 1278295 h 3750907"/>
              <a:gd name="connsiteX11" fmla="*/ 2808515 w 4096139"/>
              <a:gd name="connsiteY11" fmla="*/ 3489649 h 3750907"/>
              <a:gd name="connsiteX12" fmla="*/ 3060441 w 4096139"/>
              <a:gd name="connsiteY12" fmla="*/ 3750907 h 3750907"/>
              <a:gd name="connsiteX13" fmla="*/ 3909527 w 4096139"/>
              <a:gd name="connsiteY13" fmla="*/ 1315616 h 3750907"/>
              <a:gd name="connsiteX0" fmla="*/ 3909527 w 4096139"/>
              <a:gd name="connsiteY0" fmla="*/ 1315616 h 3489649"/>
              <a:gd name="connsiteX1" fmla="*/ 4096139 w 4096139"/>
              <a:gd name="connsiteY1" fmla="*/ 158621 h 3489649"/>
              <a:gd name="connsiteX2" fmla="*/ 1362270 w 4096139"/>
              <a:gd name="connsiteY2" fmla="*/ 0 h 3489649"/>
              <a:gd name="connsiteX3" fmla="*/ 1222311 w 4096139"/>
              <a:gd name="connsiteY3" fmla="*/ 317241 h 3489649"/>
              <a:gd name="connsiteX4" fmla="*/ 401217 w 4096139"/>
              <a:gd name="connsiteY4" fmla="*/ 699797 h 3489649"/>
              <a:gd name="connsiteX5" fmla="*/ 27991 w 4096139"/>
              <a:gd name="connsiteY5" fmla="*/ 653145 h 3489649"/>
              <a:gd name="connsiteX6" fmla="*/ 0 w 4096139"/>
              <a:gd name="connsiteY6" fmla="*/ 961053 h 3489649"/>
              <a:gd name="connsiteX7" fmla="*/ 671806 w 4096139"/>
              <a:gd name="connsiteY7" fmla="*/ 1546548 h 3489649"/>
              <a:gd name="connsiteX8" fmla="*/ 1660850 w 4096139"/>
              <a:gd name="connsiteY8" fmla="*/ 1705169 h 3489649"/>
              <a:gd name="connsiteX9" fmla="*/ 2593911 w 4096139"/>
              <a:gd name="connsiteY9" fmla="*/ 1334277 h 3489649"/>
              <a:gd name="connsiteX10" fmla="*/ 2864499 w 4096139"/>
              <a:gd name="connsiteY10" fmla="*/ 1278295 h 3489649"/>
              <a:gd name="connsiteX11" fmla="*/ 2808515 w 4096139"/>
              <a:gd name="connsiteY11" fmla="*/ 3489649 h 3489649"/>
              <a:gd name="connsiteX12" fmla="*/ 3415005 w 4096139"/>
              <a:gd name="connsiteY12" fmla="*/ 1343609 h 3489649"/>
              <a:gd name="connsiteX13" fmla="*/ 3909527 w 4096139"/>
              <a:gd name="connsiteY13" fmla="*/ 1315616 h 3489649"/>
              <a:gd name="connsiteX0" fmla="*/ 3909527 w 4096139"/>
              <a:gd name="connsiteY0" fmla="*/ 1315616 h 1705169"/>
              <a:gd name="connsiteX1" fmla="*/ 4096139 w 4096139"/>
              <a:gd name="connsiteY1" fmla="*/ 158621 h 1705169"/>
              <a:gd name="connsiteX2" fmla="*/ 1362270 w 4096139"/>
              <a:gd name="connsiteY2" fmla="*/ 0 h 1705169"/>
              <a:gd name="connsiteX3" fmla="*/ 1222311 w 4096139"/>
              <a:gd name="connsiteY3" fmla="*/ 317241 h 1705169"/>
              <a:gd name="connsiteX4" fmla="*/ 401217 w 4096139"/>
              <a:gd name="connsiteY4" fmla="*/ 699797 h 1705169"/>
              <a:gd name="connsiteX5" fmla="*/ 27991 w 4096139"/>
              <a:gd name="connsiteY5" fmla="*/ 653145 h 1705169"/>
              <a:gd name="connsiteX6" fmla="*/ 0 w 4096139"/>
              <a:gd name="connsiteY6" fmla="*/ 961053 h 1705169"/>
              <a:gd name="connsiteX7" fmla="*/ 671806 w 4096139"/>
              <a:gd name="connsiteY7" fmla="*/ 1546548 h 1705169"/>
              <a:gd name="connsiteX8" fmla="*/ 1660850 w 4096139"/>
              <a:gd name="connsiteY8" fmla="*/ 1705169 h 1705169"/>
              <a:gd name="connsiteX9" fmla="*/ 2593911 w 4096139"/>
              <a:gd name="connsiteY9" fmla="*/ 1334277 h 1705169"/>
              <a:gd name="connsiteX10" fmla="*/ 2864499 w 4096139"/>
              <a:gd name="connsiteY10" fmla="*/ 1278295 h 1705169"/>
              <a:gd name="connsiteX11" fmla="*/ 3237723 w 4096139"/>
              <a:gd name="connsiteY11" fmla="*/ 1166327 h 1705169"/>
              <a:gd name="connsiteX12" fmla="*/ 3415005 w 4096139"/>
              <a:gd name="connsiteY12" fmla="*/ 1343609 h 1705169"/>
              <a:gd name="connsiteX13" fmla="*/ 3909527 w 4096139"/>
              <a:gd name="connsiteY13" fmla="*/ 1315616 h 1705169"/>
              <a:gd name="connsiteX0" fmla="*/ 3909527 w 4096139"/>
              <a:gd name="connsiteY0" fmla="*/ 1315616 h 1705169"/>
              <a:gd name="connsiteX1" fmla="*/ 4096139 w 4096139"/>
              <a:gd name="connsiteY1" fmla="*/ 158621 h 1705169"/>
              <a:gd name="connsiteX2" fmla="*/ 1362270 w 4096139"/>
              <a:gd name="connsiteY2" fmla="*/ 0 h 1705169"/>
              <a:gd name="connsiteX3" fmla="*/ 1222311 w 4096139"/>
              <a:gd name="connsiteY3" fmla="*/ 317241 h 1705169"/>
              <a:gd name="connsiteX4" fmla="*/ 401217 w 4096139"/>
              <a:gd name="connsiteY4" fmla="*/ 699797 h 1705169"/>
              <a:gd name="connsiteX5" fmla="*/ 27991 w 4096139"/>
              <a:gd name="connsiteY5" fmla="*/ 653145 h 1705169"/>
              <a:gd name="connsiteX6" fmla="*/ 0 w 4096139"/>
              <a:gd name="connsiteY6" fmla="*/ 961053 h 1705169"/>
              <a:gd name="connsiteX7" fmla="*/ 671806 w 4096139"/>
              <a:gd name="connsiteY7" fmla="*/ 1546548 h 1705169"/>
              <a:gd name="connsiteX8" fmla="*/ 1660850 w 4096139"/>
              <a:gd name="connsiteY8" fmla="*/ 1705169 h 1705169"/>
              <a:gd name="connsiteX9" fmla="*/ 2593911 w 4096139"/>
              <a:gd name="connsiteY9" fmla="*/ 1334277 h 1705169"/>
              <a:gd name="connsiteX10" fmla="*/ 2864499 w 4096139"/>
              <a:gd name="connsiteY10" fmla="*/ 1278295 h 1705169"/>
              <a:gd name="connsiteX11" fmla="*/ 3237723 w 4096139"/>
              <a:gd name="connsiteY11" fmla="*/ 1166327 h 1705169"/>
              <a:gd name="connsiteX12" fmla="*/ 3470989 w 4096139"/>
              <a:gd name="connsiteY12" fmla="*/ 1175658 h 1705169"/>
              <a:gd name="connsiteX13" fmla="*/ 3909527 w 4096139"/>
              <a:gd name="connsiteY13" fmla="*/ 1315616 h 1705169"/>
              <a:gd name="connsiteX0" fmla="*/ 3909527 w 4096139"/>
              <a:gd name="connsiteY0" fmla="*/ 1315616 h 1705169"/>
              <a:gd name="connsiteX1" fmla="*/ 4096139 w 4096139"/>
              <a:gd name="connsiteY1" fmla="*/ 158621 h 1705169"/>
              <a:gd name="connsiteX2" fmla="*/ 1362270 w 4096139"/>
              <a:gd name="connsiteY2" fmla="*/ 0 h 1705169"/>
              <a:gd name="connsiteX3" fmla="*/ 1222311 w 4096139"/>
              <a:gd name="connsiteY3" fmla="*/ 317241 h 1705169"/>
              <a:gd name="connsiteX4" fmla="*/ 401217 w 4096139"/>
              <a:gd name="connsiteY4" fmla="*/ 699797 h 1705169"/>
              <a:gd name="connsiteX5" fmla="*/ 27991 w 4096139"/>
              <a:gd name="connsiteY5" fmla="*/ 653145 h 1705169"/>
              <a:gd name="connsiteX6" fmla="*/ 0 w 4096139"/>
              <a:gd name="connsiteY6" fmla="*/ 961053 h 1705169"/>
              <a:gd name="connsiteX7" fmla="*/ 671806 w 4096139"/>
              <a:gd name="connsiteY7" fmla="*/ 1546548 h 1705169"/>
              <a:gd name="connsiteX8" fmla="*/ 1660850 w 4096139"/>
              <a:gd name="connsiteY8" fmla="*/ 1705169 h 1705169"/>
              <a:gd name="connsiteX9" fmla="*/ 2593911 w 4096139"/>
              <a:gd name="connsiteY9" fmla="*/ 1334277 h 1705169"/>
              <a:gd name="connsiteX10" fmla="*/ 2864499 w 4096139"/>
              <a:gd name="connsiteY10" fmla="*/ 1278295 h 1705169"/>
              <a:gd name="connsiteX11" fmla="*/ 3237723 w 4096139"/>
              <a:gd name="connsiteY11" fmla="*/ 1166327 h 1705169"/>
              <a:gd name="connsiteX12" fmla="*/ 3424335 w 4096139"/>
              <a:gd name="connsiteY12" fmla="*/ 1278294 h 1705169"/>
              <a:gd name="connsiteX13" fmla="*/ 3909527 w 4096139"/>
              <a:gd name="connsiteY13" fmla="*/ 1315616 h 1705169"/>
              <a:gd name="connsiteX0" fmla="*/ 3909527 w 4096139"/>
              <a:gd name="connsiteY0" fmla="*/ 1315616 h 1705169"/>
              <a:gd name="connsiteX1" fmla="*/ 4096139 w 4096139"/>
              <a:gd name="connsiteY1" fmla="*/ 158621 h 1705169"/>
              <a:gd name="connsiteX2" fmla="*/ 1362270 w 4096139"/>
              <a:gd name="connsiteY2" fmla="*/ 0 h 1705169"/>
              <a:gd name="connsiteX3" fmla="*/ 1222311 w 4096139"/>
              <a:gd name="connsiteY3" fmla="*/ 317241 h 1705169"/>
              <a:gd name="connsiteX4" fmla="*/ 401217 w 4096139"/>
              <a:gd name="connsiteY4" fmla="*/ 699797 h 1705169"/>
              <a:gd name="connsiteX5" fmla="*/ 27991 w 4096139"/>
              <a:gd name="connsiteY5" fmla="*/ 653145 h 1705169"/>
              <a:gd name="connsiteX6" fmla="*/ 0 w 4096139"/>
              <a:gd name="connsiteY6" fmla="*/ 961053 h 1705169"/>
              <a:gd name="connsiteX7" fmla="*/ 671806 w 4096139"/>
              <a:gd name="connsiteY7" fmla="*/ 1546548 h 1705169"/>
              <a:gd name="connsiteX8" fmla="*/ 1660850 w 4096139"/>
              <a:gd name="connsiteY8" fmla="*/ 1705169 h 1705169"/>
              <a:gd name="connsiteX9" fmla="*/ 2593911 w 4096139"/>
              <a:gd name="connsiteY9" fmla="*/ 1334277 h 1705169"/>
              <a:gd name="connsiteX10" fmla="*/ 2892491 w 4096139"/>
              <a:gd name="connsiteY10" fmla="*/ 858417 h 1705169"/>
              <a:gd name="connsiteX11" fmla="*/ 3237723 w 4096139"/>
              <a:gd name="connsiteY11" fmla="*/ 1166327 h 1705169"/>
              <a:gd name="connsiteX12" fmla="*/ 3424335 w 4096139"/>
              <a:gd name="connsiteY12" fmla="*/ 1278294 h 1705169"/>
              <a:gd name="connsiteX13" fmla="*/ 3909527 w 4096139"/>
              <a:gd name="connsiteY13" fmla="*/ 1315616 h 1705169"/>
              <a:gd name="connsiteX0" fmla="*/ 3909527 w 4096139"/>
              <a:gd name="connsiteY0" fmla="*/ 1315616 h 1705169"/>
              <a:gd name="connsiteX1" fmla="*/ 4096139 w 4096139"/>
              <a:gd name="connsiteY1" fmla="*/ 158621 h 1705169"/>
              <a:gd name="connsiteX2" fmla="*/ 1362270 w 4096139"/>
              <a:gd name="connsiteY2" fmla="*/ 0 h 1705169"/>
              <a:gd name="connsiteX3" fmla="*/ 1222311 w 4096139"/>
              <a:gd name="connsiteY3" fmla="*/ 317241 h 1705169"/>
              <a:gd name="connsiteX4" fmla="*/ 401217 w 4096139"/>
              <a:gd name="connsiteY4" fmla="*/ 699797 h 1705169"/>
              <a:gd name="connsiteX5" fmla="*/ 27991 w 4096139"/>
              <a:gd name="connsiteY5" fmla="*/ 653145 h 1705169"/>
              <a:gd name="connsiteX6" fmla="*/ 0 w 4096139"/>
              <a:gd name="connsiteY6" fmla="*/ 961053 h 1705169"/>
              <a:gd name="connsiteX7" fmla="*/ 671806 w 4096139"/>
              <a:gd name="connsiteY7" fmla="*/ 1546548 h 1705169"/>
              <a:gd name="connsiteX8" fmla="*/ 1660850 w 4096139"/>
              <a:gd name="connsiteY8" fmla="*/ 1705169 h 1705169"/>
              <a:gd name="connsiteX9" fmla="*/ 2593911 w 4096139"/>
              <a:gd name="connsiteY9" fmla="*/ 1334277 h 1705169"/>
              <a:gd name="connsiteX10" fmla="*/ 2892491 w 4096139"/>
              <a:gd name="connsiteY10" fmla="*/ 858417 h 1705169"/>
              <a:gd name="connsiteX11" fmla="*/ 2827176 w 4096139"/>
              <a:gd name="connsiteY11" fmla="*/ 1268964 h 1705169"/>
              <a:gd name="connsiteX12" fmla="*/ 3424335 w 4096139"/>
              <a:gd name="connsiteY12" fmla="*/ 1278294 h 1705169"/>
              <a:gd name="connsiteX13" fmla="*/ 3909527 w 4096139"/>
              <a:gd name="connsiteY13" fmla="*/ 1315616 h 1705169"/>
              <a:gd name="connsiteX0" fmla="*/ 3909527 w 4096139"/>
              <a:gd name="connsiteY0" fmla="*/ 1315616 h 1705169"/>
              <a:gd name="connsiteX1" fmla="*/ 4096139 w 4096139"/>
              <a:gd name="connsiteY1" fmla="*/ 158621 h 1705169"/>
              <a:gd name="connsiteX2" fmla="*/ 1362270 w 4096139"/>
              <a:gd name="connsiteY2" fmla="*/ 0 h 1705169"/>
              <a:gd name="connsiteX3" fmla="*/ 1222311 w 4096139"/>
              <a:gd name="connsiteY3" fmla="*/ 317241 h 1705169"/>
              <a:gd name="connsiteX4" fmla="*/ 401217 w 4096139"/>
              <a:gd name="connsiteY4" fmla="*/ 699797 h 1705169"/>
              <a:gd name="connsiteX5" fmla="*/ 27991 w 4096139"/>
              <a:gd name="connsiteY5" fmla="*/ 653145 h 1705169"/>
              <a:gd name="connsiteX6" fmla="*/ 0 w 4096139"/>
              <a:gd name="connsiteY6" fmla="*/ 961053 h 1705169"/>
              <a:gd name="connsiteX7" fmla="*/ 671806 w 4096139"/>
              <a:gd name="connsiteY7" fmla="*/ 1546548 h 1705169"/>
              <a:gd name="connsiteX8" fmla="*/ 1660850 w 4096139"/>
              <a:gd name="connsiteY8" fmla="*/ 1705169 h 1705169"/>
              <a:gd name="connsiteX9" fmla="*/ 2192694 w 4096139"/>
              <a:gd name="connsiteY9" fmla="*/ 1586204 h 1705169"/>
              <a:gd name="connsiteX10" fmla="*/ 2892491 w 4096139"/>
              <a:gd name="connsiteY10" fmla="*/ 858417 h 1705169"/>
              <a:gd name="connsiteX11" fmla="*/ 2827176 w 4096139"/>
              <a:gd name="connsiteY11" fmla="*/ 1268964 h 1705169"/>
              <a:gd name="connsiteX12" fmla="*/ 3424335 w 4096139"/>
              <a:gd name="connsiteY12" fmla="*/ 1278294 h 1705169"/>
              <a:gd name="connsiteX13" fmla="*/ 3909527 w 4096139"/>
              <a:gd name="connsiteY13" fmla="*/ 1315616 h 1705169"/>
              <a:gd name="connsiteX0" fmla="*/ 3909527 w 4096139"/>
              <a:gd name="connsiteY0" fmla="*/ 1315616 h 1705169"/>
              <a:gd name="connsiteX1" fmla="*/ 4096139 w 4096139"/>
              <a:gd name="connsiteY1" fmla="*/ 158621 h 1705169"/>
              <a:gd name="connsiteX2" fmla="*/ 1362270 w 4096139"/>
              <a:gd name="connsiteY2" fmla="*/ 0 h 1705169"/>
              <a:gd name="connsiteX3" fmla="*/ 1222311 w 4096139"/>
              <a:gd name="connsiteY3" fmla="*/ 317241 h 1705169"/>
              <a:gd name="connsiteX4" fmla="*/ 401217 w 4096139"/>
              <a:gd name="connsiteY4" fmla="*/ 699797 h 1705169"/>
              <a:gd name="connsiteX5" fmla="*/ 27991 w 4096139"/>
              <a:gd name="connsiteY5" fmla="*/ 653145 h 1705169"/>
              <a:gd name="connsiteX6" fmla="*/ 0 w 4096139"/>
              <a:gd name="connsiteY6" fmla="*/ 961053 h 1705169"/>
              <a:gd name="connsiteX7" fmla="*/ 671806 w 4096139"/>
              <a:gd name="connsiteY7" fmla="*/ 1546548 h 1705169"/>
              <a:gd name="connsiteX8" fmla="*/ 1660850 w 4096139"/>
              <a:gd name="connsiteY8" fmla="*/ 1705169 h 1705169"/>
              <a:gd name="connsiteX9" fmla="*/ 2192694 w 4096139"/>
              <a:gd name="connsiteY9" fmla="*/ 1586204 h 1705169"/>
              <a:gd name="connsiteX10" fmla="*/ 2407299 w 4096139"/>
              <a:gd name="connsiteY10" fmla="*/ 1408923 h 1705169"/>
              <a:gd name="connsiteX11" fmla="*/ 2827176 w 4096139"/>
              <a:gd name="connsiteY11" fmla="*/ 1268964 h 1705169"/>
              <a:gd name="connsiteX12" fmla="*/ 3424335 w 4096139"/>
              <a:gd name="connsiteY12" fmla="*/ 1278294 h 1705169"/>
              <a:gd name="connsiteX13" fmla="*/ 3909527 w 4096139"/>
              <a:gd name="connsiteY13" fmla="*/ 1315616 h 1705169"/>
              <a:gd name="connsiteX0" fmla="*/ 3909527 w 4096139"/>
              <a:gd name="connsiteY0" fmla="*/ 1315616 h 1705169"/>
              <a:gd name="connsiteX1" fmla="*/ 4096139 w 4096139"/>
              <a:gd name="connsiteY1" fmla="*/ 158621 h 1705169"/>
              <a:gd name="connsiteX2" fmla="*/ 1362270 w 4096139"/>
              <a:gd name="connsiteY2" fmla="*/ 0 h 1705169"/>
              <a:gd name="connsiteX3" fmla="*/ 643813 w 4096139"/>
              <a:gd name="connsiteY3" fmla="*/ 37322 h 1705169"/>
              <a:gd name="connsiteX4" fmla="*/ 401217 w 4096139"/>
              <a:gd name="connsiteY4" fmla="*/ 699797 h 1705169"/>
              <a:gd name="connsiteX5" fmla="*/ 27991 w 4096139"/>
              <a:gd name="connsiteY5" fmla="*/ 653145 h 1705169"/>
              <a:gd name="connsiteX6" fmla="*/ 0 w 4096139"/>
              <a:gd name="connsiteY6" fmla="*/ 961053 h 1705169"/>
              <a:gd name="connsiteX7" fmla="*/ 671806 w 4096139"/>
              <a:gd name="connsiteY7" fmla="*/ 1546548 h 1705169"/>
              <a:gd name="connsiteX8" fmla="*/ 1660850 w 4096139"/>
              <a:gd name="connsiteY8" fmla="*/ 1705169 h 1705169"/>
              <a:gd name="connsiteX9" fmla="*/ 2192694 w 4096139"/>
              <a:gd name="connsiteY9" fmla="*/ 1586204 h 1705169"/>
              <a:gd name="connsiteX10" fmla="*/ 2407299 w 4096139"/>
              <a:gd name="connsiteY10" fmla="*/ 1408923 h 1705169"/>
              <a:gd name="connsiteX11" fmla="*/ 2827176 w 4096139"/>
              <a:gd name="connsiteY11" fmla="*/ 1268964 h 1705169"/>
              <a:gd name="connsiteX12" fmla="*/ 3424335 w 4096139"/>
              <a:gd name="connsiteY12" fmla="*/ 1278294 h 1705169"/>
              <a:gd name="connsiteX13" fmla="*/ 3909527 w 4096139"/>
              <a:gd name="connsiteY13" fmla="*/ 1315616 h 1705169"/>
              <a:gd name="connsiteX0" fmla="*/ 3909527 w 4096139"/>
              <a:gd name="connsiteY0" fmla="*/ 1278294 h 1667847"/>
              <a:gd name="connsiteX1" fmla="*/ 4096139 w 4096139"/>
              <a:gd name="connsiteY1" fmla="*/ 121299 h 1667847"/>
              <a:gd name="connsiteX2" fmla="*/ 1343609 w 4096139"/>
              <a:gd name="connsiteY2" fmla="*/ 27992 h 1667847"/>
              <a:gd name="connsiteX3" fmla="*/ 643813 w 4096139"/>
              <a:gd name="connsiteY3" fmla="*/ 0 h 1667847"/>
              <a:gd name="connsiteX4" fmla="*/ 401217 w 4096139"/>
              <a:gd name="connsiteY4" fmla="*/ 662475 h 1667847"/>
              <a:gd name="connsiteX5" fmla="*/ 27991 w 4096139"/>
              <a:gd name="connsiteY5" fmla="*/ 615823 h 1667847"/>
              <a:gd name="connsiteX6" fmla="*/ 0 w 4096139"/>
              <a:gd name="connsiteY6" fmla="*/ 923731 h 1667847"/>
              <a:gd name="connsiteX7" fmla="*/ 671806 w 4096139"/>
              <a:gd name="connsiteY7" fmla="*/ 1509226 h 1667847"/>
              <a:gd name="connsiteX8" fmla="*/ 1660850 w 4096139"/>
              <a:gd name="connsiteY8" fmla="*/ 1667847 h 1667847"/>
              <a:gd name="connsiteX9" fmla="*/ 2192694 w 4096139"/>
              <a:gd name="connsiteY9" fmla="*/ 1548882 h 1667847"/>
              <a:gd name="connsiteX10" fmla="*/ 2407299 w 4096139"/>
              <a:gd name="connsiteY10" fmla="*/ 1371601 h 1667847"/>
              <a:gd name="connsiteX11" fmla="*/ 2827176 w 4096139"/>
              <a:gd name="connsiteY11" fmla="*/ 1231642 h 1667847"/>
              <a:gd name="connsiteX12" fmla="*/ 3424335 w 4096139"/>
              <a:gd name="connsiteY12" fmla="*/ 1240972 h 1667847"/>
              <a:gd name="connsiteX13" fmla="*/ 3909527 w 4096139"/>
              <a:gd name="connsiteY13" fmla="*/ 1278294 h 1667847"/>
              <a:gd name="connsiteX0" fmla="*/ 3909527 w 4096139"/>
              <a:gd name="connsiteY0" fmla="*/ 1278294 h 1667847"/>
              <a:gd name="connsiteX1" fmla="*/ 4096139 w 4096139"/>
              <a:gd name="connsiteY1" fmla="*/ 121299 h 1667847"/>
              <a:gd name="connsiteX2" fmla="*/ 1334278 w 4096139"/>
              <a:gd name="connsiteY2" fmla="*/ 83976 h 1667847"/>
              <a:gd name="connsiteX3" fmla="*/ 643813 w 4096139"/>
              <a:gd name="connsiteY3" fmla="*/ 0 h 1667847"/>
              <a:gd name="connsiteX4" fmla="*/ 401217 w 4096139"/>
              <a:gd name="connsiteY4" fmla="*/ 662475 h 1667847"/>
              <a:gd name="connsiteX5" fmla="*/ 27991 w 4096139"/>
              <a:gd name="connsiteY5" fmla="*/ 615823 h 1667847"/>
              <a:gd name="connsiteX6" fmla="*/ 0 w 4096139"/>
              <a:gd name="connsiteY6" fmla="*/ 923731 h 1667847"/>
              <a:gd name="connsiteX7" fmla="*/ 671806 w 4096139"/>
              <a:gd name="connsiteY7" fmla="*/ 1509226 h 1667847"/>
              <a:gd name="connsiteX8" fmla="*/ 1660850 w 4096139"/>
              <a:gd name="connsiteY8" fmla="*/ 1667847 h 1667847"/>
              <a:gd name="connsiteX9" fmla="*/ 2192694 w 4096139"/>
              <a:gd name="connsiteY9" fmla="*/ 1548882 h 1667847"/>
              <a:gd name="connsiteX10" fmla="*/ 2407299 w 4096139"/>
              <a:gd name="connsiteY10" fmla="*/ 1371601 h 1667847"/>
              <a:gd name="connsiteX11" fmla="*/ 2827176 w 4096139"/>
              <a:gd name="connsiteY11" fmla="*/ 1231642 h 1667847"/>
              <a:gd name="connsiteX12" fmla="*/ 3424335 w 4096139"/>
              <a:gd name="connsiteY12" fmla="*/ 1240972 h 1667847"/>
              <a:gd name="connsiteX13" fmla="*/ 3909527 w 4096139"/>
              <a:gd name="connsiteY13" fmla="*/ 1278294 h 1667847"/>
              <a:gd name="connsiteX0" fmla="*/ 3909527 w 4096139"/>
              <a:gd name="connsiteY0" fmla="*/ 1278294 h 1667847"/>
              <a:gd name="connsiteX1" fmla="*/ 4096139 w 4096139"/>
              <a:gd name="connsiteY1" fmla="*/ 121299 h 1667847"/>
              <a:gd name="connsiteX2" fmla="*/ 1362270 w 4096139"/>
              <a:gd name="connsiteY2" fmla="*/ 27992 h 1667847"/>
              <a:gd name="connsiteX3" fmla="*/ 643813 w 4096139"/>
              <a:gd name="connsiteY3" fmla="*/ 0 h 1667847"/>
              <a:gd name="connsiteX4" fmla="*/ 401217 w 4096139"/>
              <a:gd name="connsiteY4" fmla="*/ 662475 h 1667847"/>
              <a:gd name="connsiteX5" fmla="*/ 27991 w 4096139"/>
              <a:gd name="connsiteY5" fmla="*/ 615823 h 1667847"/>
              <a:gd name="connsiteX6" fmla="*/ 0 w 4096139"/>
              <a:gd name="connsiteY6" fmla="*/ 923731 h 1667847"/>
              <a:gd name="connsiteX7" fmla="*/ 671806 w 4096139"/>
              <a:gd name="connsiteY7" fmla="*/ 1509226 h 1667847"/>
              <a:gd name="connsiteX8" fmla="*/ 1660850 w 4096139"/>
              <a:gd name="connsiteY8" fmla="*/ 1667847 h 1667847"/>
              <a:gd name="connsiteX9" fmla="*/ 2192694 w 4096139"/>
              <a:gd name="connsiteY9" fmla="*/ 1548882 h 1667847"/>
              <a:gd name="connsiteX10" fmla="*/ 2407299 w 4096139"/>
              <a:gd name="connsiteY10" fmla="*/ 1371601 h 1667847"/>
              <a:gd name="connsiteX11" fmla="*/ 2827176 w 4096139"/>
              <a:gd name="connsiteY11" fmla="*/ 1231642 h 1667847"/>
              <a:gd name="connsiteX12" fmla="*/ 3424335 w 4096139"/>
              <a:gd name="connsiteY12" fmla="*/ 1240972 h 1667847"/>
              <a:gd name="connsiteX13" fmla="*/ 3909527 w 4096139"/>
              <a:gd name="connsiteY13" fmla="*/ 1278294 h 1667847"/>
              <a:gd name="connsiteX0" fmla="*/ 3909527 w 4096139"/>
              <a:gd name="connsiteY0" fmla="*/ 1278294 h 1667847"/>
              <a:gd name="connsiteX1" fmla="*/ 4096139 w 4096139"/>
              <a:gd name="connsiteY1" fmla="*/ 121299 h 1667847"/>
              <a:gd name="connsiteX2" fmla="*/ 1362270 w 4096139"/>
              <a:gd name="connsiteY2" fmla="*/ 27992 h 1667847"/>
              <a:gd name="connsiteX3" fmla="*/ 643813 w 4096139"/>
              <a:gd name="connsiteY3" fmla="*/ 0 h 1667847"/>
              <a:gd name="connsiteX4" fmla="*/ 401217 w 4096139"/>
              <a:gd name="connsiteY4" fmla="*/ 662475 h 1667847"/>
              <a:gd name="connsiteX5" fmla="*/ 27991 w 4096139"/>
              <a:gd name="connsiteY5" fmla="*/ 615823 h 1667847"/>
              <a:gd name="connsiteX6" fmla="*/ 0 w 4096139"/>
              <a:gd name="connsiteY6" fmla="*/ 923731 h 1667847"/>
              <a:gd name="connsiteX7" fmla="*/ 634484 w 4096139"/>
              <a:gd name="connsiteY7" fmla="*/ 1527888 h 1667847"/>
              <a:gd name="connsiteX8" fmla="*/ 1660850 w 4096139"/>
              <a:gd name="connsiteY8" fmla="*/ 1667847 h 1667847"/>
              <a:gd name="connsiteX9" fmla="*/ 2192694 w 4096139"/>
              <a:gd name="connsiteY9" fmla="*/ 1548882 h 1667847"/>
              <a:gd name="connsiteX10" fmla="*/ 2407299 w 4096139"/>
              <a:gd name="connsiteY10" fmla="*/ 1371601 h 1667847"/>
              <a:gd name="connsiteX11" fmla="*/ 2827176 w 4096139"/>
              <a:gd name="connsiteY11" fmla="*/ 1231642 h 1667847"/>
              <a:gd name="connsiteX12" fmla="*/ 3424335 w 4096139"/>
              <a:gd name="connsiteY12" fmla="*/ 1240972 h 1667847"/>
              <a:gd name="connsiteX13" fmla="*/ 3909527 w 4096139"/>
              <a:gd name="connsiteY13" fmla="*/ 1278294 h 1667847"/>
              <a:gd name="connsiteX0" fmla="*/ 3918857 w 4105469"/>
              <a:gd name="connsiteY0" fmla="*/ 1278294 h 1667847"/>
              <a:gd name="connsiteX1" fmla="*/ 4105469 w 4105469"/>
              <a:gd name="connsiteY1" fmla="*/ 121299 h 1667847"/>
              <a:gd name="connsiteX2" fmla="*/ 1371600 w 4105469"/>
              <a:gd name="connsiteY2" fmla="*/ 27992 h 1667847"/>
              <a:gd name="connsiteX3" fmla="*/ 653143 w 4105469"/>
              <a:gd name="connsiteY3" fmla="*/ 0 h 1667847"/>
              <a:gd name="connsiteX4" fmla="*/ 410547 w 4105469"/>
              <a:gd name="connsiteY4" fmla="*/ 662475 h 1667847"/>
              <a:gd name="connsiteX5" fmla="*/ 37321 w 4105469"/>
              <a:gd name="connsiteY5" fmla="*/ 615823 h 1667847"/>
              <a:gd name="connsiteX6" fmla="*/ 0 w 4105469"/>
              <a:gd name="connsiteY6" fmla="*/ 951723 h 1667847"/>
              <a:gd name="connsiteX7" fmla="*/ 643814 w 4105469"/>
              <a:gd name="connsiteY7" fmla="*/ 1527888 h 1667847"/>
              <a:gd name="connsiteX8" fmla="*/ 1670180 w 4105469"/>
              <a:gd name="connsiteY8" fmla="*/ 1667847 h 1667847"/>
              <a:gd name="connsiteX9" fmla="*/ 2202024 w 4105469"/>
              <a:gd name="connsiteY9" fmla="*/ 1548882 h 1667847"/>
              <a:gd name="connsiteX10" fmla="*/ 2416629 w 4105469"/>
              <a:gd name="connsiteY10" fmla="*/ 1371601 h 1667847"/>
              <a:gd name="connsiteX11" fmla="*/ 2836506 w 4105469"/>
              <a:gd name="connsiteY11" fmla="*/ 1231642 h 1667847"/>
              <a:gd name="connsiteX12" fmla="*/ 3433665 w 4105469"/>
              <a:gd name="connsiteY12" fmla="*/ 1240972 h 1667847"/>
              <a:gd name="connsiteX13" fmla="*/ 3918857 w 4105469"/>
              <a:gd name="connsiteY13" fmla="*/ 1278294 h 16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05469" h="1667847">
                <a:moveTo>
                  <a:pt x="3918857" y="1278294"/>
                </a:moveTo>
                <a:lnTo>
                  <a:pt x="4105469" y="121299"/>
                </a:lnTo>
                <a:lnTo>
                  <a:pt x="1371600" y="27992"/>
                </a:lnTo>
                <a:lnTo>
                  <a:pt x="653143" y="0"/>
                </a:lnTo>
                <a:lnTo>
                  <a:pt x="410547" y="662475"/>
                </a:lnTo>
                <a:lnTo>
                  <a:pt x="37321" y="615823"/>
                </a:lnTo>
                <a:lnTo>
                  <a:pt x="0" y="951723"/>
                </a:lnTo>
                <a:cubicBezTo>
                  <a:pt x="183503" y="1162439"/>
                  <a:pt x="460311" y="1317172"/>
                  <a:pt x="643814" y="1527888"/>
                </a:cubicBezTo>
                <a:cubicBezTo>
                  <a:pt x="762002" y="1692729"/>
                  <a:pt x="1551992" y="1503006"/>
                  <a:pt x="1670180" y="1667847"/>
                </a:cubicBezTo>
                <a:lnTo>
                  <a:pt x="2202024" y="1548882"/>
                </a:lnTo>
                <a:lnTo>
                  <a:pt x="2416629" y="1371601"/>
                </a:lnTo>
                <a:lnTo>
                  <a:pt x="2836506" y="1231642"/>
                </a:lnTo>
                <a:lnTo>
                  <a:pt x="3433665" y="1240972"/>
                </a:lnTo>
                <a:lnTo>
                  <a:pt x="3918857" y="127829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F2301906-35E1-4739-9DFC-5761373D8D17}"/>
              </a:ext>
            </a:extLst>
          </p:cNvPr>
          <p:cNvSpPr/>
          <p:nvPr/>
        </p:nvSpPr>
        <p:spPr>
          <a:xfrm>
            <a:off x="8761445" y="1285097"/>
            <a:ext cx="1660849" cy="2174033"/>
          </a:xfrm>
          <a:custGeom>
            <a:avLst/>
            <a:gdLst>
              <a:gd name="connsiteX0" fmla="*/ 0 w 1660849"/>
              <a:gd name="connsiteY0" fmla="*/ 18662 h 2174033"/>
              <a:gd name="connsiteX1" fmla="*/ 1194318 w 1660849"/>
              <a:gd name="connsiteY1" fmla="*/ 0 h 2174033"/>
              <a:gd name="connsiteX2" fmla="*/ 1660849 w 1660849"/>
              <a:gd name="connsiteY2" fmla="*/ 485192 h 2174033"/>
              <a:gd name="connsiteX3" fmla="*/ 895739 w 1660849"/>
              <a:gd name="connsiteY3" fmla="*/ 1847462 h 2174033"/>
              <a:gd name="connsiteX4" fmla="*/ 597159 w 1660849"/>
              <a:gd name="connsiteY4" fmla="*/ 2174033 h 2174033"/>
              <a:gd name="connsiteX5" fmla="*/ 317241 w 1660849"/>
              <a:gd name="connsiteY5" fmla="*/ 1408923 h 2174033"/>
              <a:gd name="connsiteX6" fmla="*/ 0 w 1660849"/>
              <a:gd name="connsiteY6" fmla="*/ 18662 h 217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49" h="2174033">
                <a:moveTo>
                  <a:pt x="0" y="18662"/>
                </a:moveTo>
                <a:lnTo>
                  <a:pt x="1194318" y="0"/>
                </a:lnTo>
                <a:lnTo>
                  <a:pt x="1660849" y="485192"/>
                </a:lnTo>
                <a:lnTo>
                  <a:pt x="895739" y="1847462"/>
                </a:lnTo>
                <a:lnTo>
                  <a:pt x="597159" y="2174033"/>
                </a:lnTo>
                <a:lnTo>
                  <a:pt x="317241" y="1408923"/>
                </a:lnTo>
                <a:lnTo>
                  <a:pt x="0" y="18662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6B0B6FE8-1807-453B-B3FF-C7FA24CF78F9}"/>
              </a:ext>
            </a:extLst>
          </p:cNvPr>
          <p:cNvSpPr/>
          <p:nvPr/>
        </p:nvSpPr>
        <p:spPr>
          <a:xfrm>
            <a:off x="9638522" y="1749451"/>
            <a:ext cx="1540307" cy="1383108"/>
          </a:xfrm>
          <a:custGeom>
            <a:avLst/>
            <a:gdLst>
              <a:gd name="connsiteX0" fmla="*/ 765111 w 1352939"/>
              <a:gd name="connsiteY0" fmla="*/ 0 h 1352939"/>
              <a:gd name="connsiteX1" fmla="*/ 0 w 1352939"/>
              <a:gd name="connsiteY1" fmla="*/ 1352939 h 1352939"/>
              <a:gd name="connsiteX2" fmla="*/ 1343609 w 1352939"/>
              <a:gd name="connsiteY2" fmla="*/ 1166326 h 1352939"/>
              <a:gd name="connsiteX3" fmla="*/ 1352939 w 1352939"/>
              <a:gd name="connsiteY3" fmla="*/ 167951 h 1352939"/>
              <a:gd name="connsiteX4" fmla="*/ 1045029 w 1352939"/>
              <a:gd name="connsiteY4" fmla="*/ 270588 h 1352939"/>
              <a:gd name="connsiteX5" fmla="*/ 765111 w 1352939"/>
              <a:gd name="connsiteY5" fmla="*/ 0 h 1352939"/>
              <a:gd name="connsiteX0" fmla="*/ 765111 w 1530221"/>
              <a:gd name="connsiteY0" fmla="*/ 0 h 1352939"/>
              <a:gd name="connsiteX1" fmla="*/ 0 w 1530221"/>
              <a:gd name="connsiteY1" fmla="*/ 1352939 h 1352939"/>
              <a:gd name="connsiteX2" fmla="*/ 1343609 w 1530221"/>
              <a:gd name="connsiteY2" fmla="*/ 1166326 h 1352939"/>
              <a:gd name="connsiteX3" fmla="*/ 1530221 w 1530221"/>
              <a:gd name="connsiteY3" fmla="*/ 830424 h 1352939"/>
              <a:gd name="connsiteX4" fmla="*/ 1352939 w 1530221"/>
              <a:gd name="connsiteY4" fmla="*/ 167951 h 1352939"/>
              <a:gd name="connsiteX5" fmla="*/ 1045029 w 1530221"/>
              <a:gd name="connsiteY5" fmla="*/ 270588 h 1352939"/>
              <a:gd name="connsiteX6" fmla="*/ 765111 w 1530221"/>
              <a:gd name="connsiteY6" fmla="*/ 0 h 1352939"/>
              <a:gd name="connsiteX0" fmla="*/ 765111 w 1540307"/>
              <a:gd name="connsiteY0" fmla="*/ 0 h 1352939"/>
              <a:gd name="connsiteX1" fmla="*/ 0 w 1540307"/>
              <a:gd name="connsiteY1" fmla="*/ 1352939 h 1352939"/>
              <a:gd name="connsiteX2" fmla="*/ 1343609 w 1540307"/>
              <a:gd name="connsiteY2" fmla="*/ 1166326 h 1352939"/>
              <a:gd name="connsiteX3" fmla="*/ 1530221 w 1540307"/>
              <a:gd name="connsiteY3" fmla="*/ 830424 h 1352939"/>
              <a:gd name="connsiteX4" fmla="*/ 1352939 w 1540307"/>
              <a:gd name="connsiteY4" fmla="*/ 167951 h 1352939"/>
              <a:gd name="connsiteX5" fmla="*/ 1045029 w 1540307"/>
              <a:gd name="connsiteY5" fmla="*/ 270588 h 1352939"/>
              <a:gd name="connsiteX6" fmla="*/ 765111 w 1540307"/>
              <a:gd name="connsiteY6" fmla="*/ 0 h 1352939"/>
              <a:gd name="connsiteX0" fmla="*/ 765111 w 1540307"/>
              <a:gd name="connsiteY0" fmla="*/ 11352 h 1364291"/>
              <a:gd name="connsiteX1" fmla="*/ 0 w 1540307"/>
              <a:gd name="connsiteY1" fmla="*/ 1364291 h 1364291"/>
              <a:gd name="connsiteX2" fmla="*/ 1343609 w 1540307"/>
              <a:gd name="connsiteY2" fmla="*/ 1177678 h 1364291"/>
              <a:gd name="connsiteX3" fmla="*/ 1530221 w 1540307"/>
              <a:gd name="connsiteY3" fmla="*/ 841776 h 1364291"/>
              <a:gd name="connsiteX4" fmla="*/ 1352939 w 1540307"/>
              <a:gd name="connsiteY4" fmla="*/ 179303 h 1364291"/>
              <a:gd name="connsiteX5" fmla="*/ 1067889 w 1540307"/>
              <a:gd name="connsiteY5" fmla="*/ 0 h 1364291"/>
              <a:gd name="connsiteX6" fmla="*/ 765111 w 1540307"/>
              <a:gd name="connsiteY6" fmla="*/ 11352 h 1364291"/>
              <a:gd name="connsiteX0" fmla="*/ 765111 w 1540307"/>
              <a:gd name="connsiteY0" fmla="*/ 30169 h 1383108"/>
              <a:gd name="connsiteX1" fmla="*/ 0 w 1540307"/>
              <a:gd name="connsiteY1" fmla="*/ 1383108 h 1383108"/>
              <a:gd name="connsiteX2" fmla="*/ 1343609 w 1540307"/>
              <a:gd name="connsiteY2" fmla="*/ 1196495 h 1383108"/>
              <a:gd name="connsiteX3" fmla="*/ 1530221 w 1540307"/>
              <a:gd name="connsiteY3" fmla="*/ 860593 h 1383108"/>
              <a:gd name="connsiteX4" fmla="*/ 1322459 w 1540307"/>
              <a:gd name="connsiteY4" fmla="*/ 0 h 1383108"/>
              <a:gd name="connsiteX5" fmla="*/ 1067889 w 1540307"/>
              <a:gd name="connsiteY5" fmla="*/ 18817 h 1383108"/>
              <a:gd name="connsiteX6" fmla="*/ 765111 w 1540307"/>
              <a:gd name="connsiteY6" fmla="*/ 30169 h 138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0307" h="1383108">
                <a:moveTo>
                  <a:pt x="765111" y="30169"/>
                </a:moveTo>
                <a:lnTo>
                  <a:pt x="0" y="1383108"/>
                </a:lnTo>
                <a:lnTo>
                  <a:pt x="1343609" y="1196495"/>
                </a:lnTo>
                <a:cubicBezTo>
                  <a:pt x="1346719" y="1068977"/>
                  <a:pt x="1592425" y="1212045"/>
                  <a:pt x="1530221" y="860593"/>
                </a:cubicBezTo>
                <a:lnTo>
                  <a:pt x="1322459" y="0"/>
                </a:lnTo>
                <a:lnTo>
                  <a:pt x="1067889" y="18817"/>
                </a:lnTo>
                <a:lnTo>
                  <a:pt x="765111" y="30169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F8DF1751-410C-4622-BCD0-A4AC42BDCA70}"/>
              </a:ext>
            </a:extLst>
          </p:cNvPr>
          <p:cNvSpPr/>
          <p:nvPr/>
        </p:nvSpPr>
        <p:spPr>
          <a:xfrm>
            <a:off x="2593910" y="2722012"/>
            <a:ext cx="2099388" cy="1903445"/>
          </a:xfrm>
          <a:custGeom>
            <a:avLst/>
            <a:gdLst>
              <a:gd name="connsiteX0" fmla="*/ 317241 w 2099388"/>
              <a:gd name="connsiteY0" fmla="*/ 0 h 1903445"/>
              <a:gd name="connsiteX1" fmla="*/ 419878 w 2099388"/>
              <a:gd name="connsiteY1" fmla="*/ 102636 h 1903445"/>
              <a:gd name="connsiteX2" fmla="*/ 1184988 w 2099388"/>
              <a:gd name="connsiteY2" fmla="*/ 74645 h 1903445"/>
              <a:gd name="connsiteX3" fmla="*/ 1380931 w 2099388"/>
              <a:gd name="connsiteY3" fmla="*/ 158620 h 1903445"/>
              <a:gd name="connsiteX4" fmla="*/ 1847461 w 2099388"/>
              <a:gd name="connsiteY4" fmla="*/ 74645 h 1903445"/>
              <a:gd name="connsiteX5" fmla="*/ 1847461 w 2099388"/>
              <a:gd name="connsiteY5" fmla="*/ 531845 h 1903445"/>
              <a:gd name="connsiteX6" fmla="*/ 1763486 w 2099388"/>
              <a:gd name="connsiteY6" fmla="*/ 765110 h 1903445"/>
              <a:gd name="connsiteX7" fmla="*/ 2099388 w 2099388"/>
              <a:gd name="connsiteY7" fmla="*/ 1539551 h 1903445"/>
              <a:gd name="connsiteX8" fmla="*/ 793102 w 2099388"/>
              <a:gd name="connsiteY8" fmla="*/ 1903445 h 1903445"/>
              <a:gd name="connsiteX9" fmla="*/ 681135 w 2099388"/>
              <a:gd name="connsiteY9" fmla="*/ 1399592 h 1903445"/>
              <a:gd name="connsiteX10" fmla="*/ 0 w 2099388"/>
              <a:gd name="connsiteY10" fmla="*/ 970383 h 1903445"/>
              <a:gd name="connsiteX11" fmla="*/ 317241 w 2099388"/>
              <a:gd name="connsiteY11" fmla="*/ 0 h 1903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99388" h="1903445">
                <a:moveTo>
                  <a:pt x="317241" y="0"/>
                </a:moveTo>
                <a:lnTo>
                  <a:pt x="419878" y="102636"/>
                </a:lnTo>
                <a:lnTo>
                  <a:pt x="1184988" y="74645"/>
                </a:lnTo>
                <a:lnTo>
                  <a:pt x="1380931" y="158620"/>
                </a:lnTo>
                <a:lnTo>
                  <a:pt x="1847461" y="74645"/>
                </a:lnTo>
                <a:lnTo>
                  <a:pt x="1847461" y="531845"/>
                </a:lnTo>
                <a:lnTo>
                  <a:pt x="1763486" y="765110"/>
                </a:lnTo>
                <a:lnTo>
                  <a:pt x="2099388" y="1539551"/>
                </a:lnTo>
                <a:lnTo>
                  <a:pt x="793102" y="1903445"/>
                </a:lnTo>
                <a:lnTo>
                  <a:pt x="681135" y="1399592"/>
                </a:lnTo>
                <a:lnTo>
                  <a:pt x="0" y="970383"/>
                </a:lnTo>
                <a:lnTo>
                  <a:pt x="317241" y="0"/>
                </a:lnTo>
                <a:close/>
              </a:path>
            </a:pathLst>
          </a:cu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838E61E9-DFF3-4CCF-963F-9CF491906DA6}"/>
              </a:ext>
            </a:extLst>
          </p:cNvPr>
          <p:cNvSpPr/>
          <p:nvPr/>
        </p:nvSpPr>
        <p:spPr>
          <a:xfrm>
            <a:off x="5243412" y="3762375"/>
            <a:ext cx="1772816" cy="914400"/>
          </a:xfrm>
          <a:custGeom>
            <a:avLst/>
            <a:gdLst>
              <a:gd name="connsiteX0" fmla="*/ 0 w 1772816"/>
              <a:gd name="connsiteY0" fmla="*/ 335902 h 914400"/>
              <a:gd name="connsiteX1" fmla="*/ 494522 w 1772816"/>
              <a:gd name="connsiteY1" fmla="*/ 914400 h 914400"/>
              <a:gd name="connsiteX2" fmla="*/ 1688841 w 1772816"/>
              <a:gd name="connsiteY2" fmla="*/ 849085 h 914400"/>
              <a:gd name="connsiteX3" fmla="*/ 1772816 w 1772816"/>
              <a:gd name="connsiteY3" fmla="*/ 0 h 914400"/>
              <a:gd name="connsiteX4" fmla="*/ 606490 w 1772816"/>
              <a:gd name="connsiteY4" fmla="*/ 130628 h 914400"/>
              <a:gd name="connsiteX5" fmla="*/ 0 w 1772816"/>
              <a:gd name="connsiteY5" fmla="*/ 335902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2816" h="914400">
                <a:moveTo>
                  <a:pt x="0" y="335902"/>
                </a:moveTo>
                <a:lnTo>
                  <a:pt x="494522" y="914400"/>
                </a:lnTo>
                <a:lnTo>
                  <a:pt x="1688841" y="849085"/>
                </a:lnTo>
                <a:lnTo>
                  <a:pt x="1772816" y="0"/>
                </a:lnTo>
                <a:lnTo>
                  <a:pt x="606490" y="130628"/>
                </a:lnTo>
                <a:lnTo>
                  <a:pt x="0" y="335902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65E545-1A59-4507-97BF-CA318D363CC3}"/>
              </a:ext>
            </a:extLst>
          </p:cNvPr>
          <p:cNvSpPr txBox="1"/>
          <p:nvPr/>
        </p:nvSpPr>
        <p:spPr>
          <a:xfrm>
            <a:off x="5906570" y="40560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통신실</a:t>
            </a: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EC641198-285F-4E2F-A705-DFE8C6493FCD}"/>
              </a:ext>
            </a:extLst>
          </p:cNvPr>
          <p:cNvSpPr/>
          <p:nvPr/>
        </p:nvSpPr>
        <p:spPr>
          <a:xfrm>
            <a:off x="4366727" y="2470085"/>
            <a:ext cx="1819469" cy="989045"/>
          </a:xfrm>
          <a:custGeom>
            <a:avLst/>
            <a:gdLst>
              <a:gd name="connsiteX0" fmla="*/ 1819469 w 1819469"/>
              <a:gd name="connsiteY0" fmla="*/ 37323 h 989045"/>
              <a:gd name="connsiteX1" fmla="*/ 783771 w 1819469"/>
              <a:gd name="connsiteY1" fmla="*/ 0 h 989045"/>
              <a:gd name="connsiteX2" fmla="*/ 298579 w 1819469"/>
              <a:gd name="connsiteY2" fmla="*/ 121298 h 989045"/>
              <a:gd name="connsiteX3" fmla="*/ 102636 w 1819469"/>
              <a:gd name="connsiteY3" fmla="*/ 410547 h 989045"/>
              <a:gd name="connsiteX4" fmla="*/ 74644 w 1819469"/>
              <a:gd name="connsiteY4" fmla="*/ 737119 h 989045"/>
              <a:gd name="connsiteX5" fmla="*/ 0 w 1819469"/>
              <a:gd name="connsiteY5" fmla="*/ 989045 h 98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9469" h="989045">
                <a:moveTo>
                  <a:pt x="1819469" y="37323"/>
                </a:moveTo>
                <a:lnTo>
                  <a:pt x="783771" y="0"/>
                </a:lnTo>
                <a:lnTo>
                  <a:pt x="298579" y="121298"/>
                </a:lnTo>
                <a:lnTo>
                  <a:pt x="102636" y="410547"/>
                </a:lnTo>
                <a:lnTo>
                  <a:pt x="74644" y="737119"/>
                </a:lnTo>
                <a:lnTo>
                  <a:pt x="0" y="989045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AAD5E273-53DF-4D4E-8333-7132ADD5CFBF}"/>
              </a:ext>
            </a:extLst>
          </p:cNvPr>
          <p:cNvSpPr/>
          <p:nvPr/>
        </p:nvSpPr>
        <p:spPr>
          <a:xfrm>
            <a:off x="4506686" y="2460755"/>
            <a:ext cx="2603241" cy="1772816"/>
          </a:xfrm>
          <a:custGeom>
            <a:avLst/>
            <a:gdLst>
              <a:gd name="connsiteX0" fmla="*/ 2164702 w 2603241"/>
              <a:gd name="connsiteY0" fmla="*/ 0 h 1772816"/>
              <a:gd name="connsiteX1" fmla="*/ 2603241 w 2603241"/>
              <a:gd name="connsiteY1" fmla="*/ 139959 h 1772816"/>
              <a:gd name="connsiteX2" fmla="*/ 2453951 w 2603241"/>
              <a:gd name="connsiteY2" fmla="*/ 746449 h 1772816"/>
              <a:gd name="connsiteX3" fmla="*/ 2491273 w 2603241"/>
              <a:gd name="connsiteY3" fmla="*/ 1315616 h 1772816"/>
              <a:gd name="connsiteX4" fmla="*/ 1408922 w 2603241"/>
              <a:gd name="connsiteY4" fmla="*/ 1427583 h 1772816"/>
              <a:gd name="connsiteX5" fmla="*/ 186612 w 2603241"/>
              <a:gd name="connsiteY5" fmla="*/ 1772816 h 1772816"/>
              <a:gd name="connsiteX6" fmla="*/ 0 w 2603241"/>
              <a:gd name="connsiteY6" fmla="*/ 1380930 h 177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3241" h="1772816">
                <a:moveTo>
                  <a:pt x="2164702" y="0"/>
                </a:moveTo>
                <a:lnTo>
                  <a:pt x="2603241" y="139959"/>
                </a:lnTo>
                <a:lnTo>
                  <a:pt x="2453951" y="746449"/>
                </a:lnTo>
                <a:lnTo>
                  <a:pt x="2491273" y="1315616"/>
                </a:lnTo>
                <a:lnTo>
                  <a:pt x="1408922" y="1427583"/>
                </a:lnTo>
                <a:lnTo>
                  <a:pt x="186612" y="1772816"/>
                </a:lnTo>
                <a:lnTo>
                  <a:pt x="0" y="1380930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20C2E8F-AB20-41A5-9C13-962AA9448545}"/>
              </a:ext>
            </a:extLst>
          </p:cNvPr>
          <p:cNvSpPr/>
          <p:nvPr/>
        </p:nvSpPr>
        <p:spPr>
          <a:xfrm>
            <a:off x="5281127" y="3795032"/>
            <a:ext cx="1735493" cy="839755"/>
          </a:xfrm>
          <a:custGeom>
            <a:avLst/>
            <a:gdLst>
              <a:gd name="connsiteX0" fmla="*/ 0 w 1735493"/>
              <a:gd name="connsiteY0" fmla="*/ 317241 h 839755"/>
              <a:gd name="connsiteX1" fmla="*/ 625151 w 1735493"/>
              <a:gd name="connsiteY1" fmla="*/ 102637 h 839755"/>
              <a:gd name="connsiteX2" fmla="*/ 1735493 w 1735493"/>
              <a:gd name="connsiteY2" fmla="*/ 0 h 839755"/>
              <a:gd name="connsiteX3" fmla="*/ 1660849 w 1735493"/>
              <a:gd name="connsiteY3" fmla="*/ 830425 h 839755"/>
              <a:gd name="connsiteX4" fmla="*/ 1287624 w 1735493"/>
              <a:gd name="connsiteY4" fmla="*/ 839755 h 83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493" h="839755">
                <a:moveTo>
                  <a:pt x="0" y="317241"/>
                </a:moveTo>
                <a:lnTo>
                  <a:pt x="625151" y="102637"/>
                </a:lnTo>
                <a:lnTo>
                  <a:pt x="1735493" y="0"/>
                </a:lnTo>
                <a:lnTo>
                  <a:pt x="1660849" y="830425"/>
                </a:lnTo>
                <a:lnTo>
                  <a:pt x="1287624" y="839755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AEC00B7C-262C-4B12-8BE4-127CB4BB3F12}"/>
              </a:ext>
            </a:extLst>
          </p:cNvPr>
          <p:cNvSpPr/>
          <p:nvPr/>
        </p:nvSpPr>
        <p:spPr>
          <a:xfrm>
            <a:off x="5262465" y="4112273"/>
            <a:ext cx="886408" cy="587829"/>
          </a:xfrm>
          <a:custGeom>
            <a:avLst/>
            <a:gdLst>
              <a:gd name="connsiteX0" fmla="*/ 0 w 886408"/>
              <a:gd name="connsiteY0" fmla="*/ 0 h 587829"/>
              <a:gd name="connsiteX1" fmla="*/ 466531 w 886408"/>
              <a:gd name="connsiteY1" fmla="*/ 587829 h 587829"/>
              <a:gd name="connsiteX2" fmla="*/ 886408 w 886408"/>
              <a:gd name="connsiteY2" fmla="*/ 541175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408" h="587829">
                <a:moveTo>
                  <a:pt x="0" y="0"/>
                </a:moveTo>
                <a:lnTo>
                  <a:pt x="466531" y="587829"/>
                </a:lnTo>
                <a:lnTo>
                  <a:pt x="886408" y="541175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15586633-9C88-450E-BDB0-9608F857F929}"/>
              </a:ext>
            </a:extLst>
          </p:cNvPr>
          <p:cNvSpPr/>
          <p:nvPr/>
        </p:nvSpPr>
        <p:spPr>
          <a:xfrm>
            <a:off x="3396343" y="4504159"/>
            <a:ext cx="447869" cy="802432"/>
          </a:xfrm>
          <a:custGeom>
            <a:avLst/>
            <a:gdLst>
              <a:gd name="connsiteX0" fmla="*/ 149290 w 447869"/>
              <a:gd name="connsiteY0" fmla="*/ 802432 h 802432"/>
              <a:gd name="connsiteX1" fmla="*/ 0 w 447869"/>
              <a:gd name="connsiteY1" fmla="*/ 102636 h 802432"/>
              <a:gd name="connsiteX2" fmla="*/ 447869 w 447869"/>
              <a:gd name="connsiteY2" fmla="*/ 0 h 80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869" h="802432">
                <a:moveTo>
                  <a:pt x="149290" y="802432"/>
                </a:moveTo>
                <a:lnTo>
                  <a:pt x="0" y="102636"/>
                </a:lnTo>
                <a:lnTo>
                  <a:pt x="447869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4339D016-7FC0-44A1-B7BB-42822728988E}"/>
              </a:ext>
            </a:extLst>
          </p:cNvPr>
          <p:cNvSpPr/>
          <p:nvPr/>
        </p:nvSpPr>
        <p:spPr>
          <a:xfrm>
            <a:off x="4264090" y="4261563"/>
            <a:ext cx="419877" cy="139959"/>
          </a:xfrm>
          <a:custGeom>
            <a:avLst/>
            <a:gdLst>
              <a:gd name="connsiteX0" fmla="*/ 0 w 419877"/>
              <a:gd name="connsiteY0" fmla="*/ 139959 h 139959"/>
              <a:gd name="connsiteX1" fmla="*/ 419877 w 419877"/>
              <a:gd name="connsiteY1" fmla="*/ 0 h 13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9877" h="139959">
                <a:moveTo>
                  <a:pt x="0" y="139959"/>
                </a:moveTo>
                <a:lnTo>
                  <a:pt x="419877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3380DD33-9CED-4B63-9103-5DD6E8F17483}"/>
              </a:ext>
            </a:extLst>
          </p:cNvPr>
          <p:cNvSpPr/>
          <p:nvPr/>
        </p:nvSpPr>
        <p:spPr>
          <a:xfrm>
            <a:off x="3610947" y="5446551"/>
            <a:ext cx="4945224" cy="1231640"/>
          </a:xfrm>
          <a:custGeom>
            <a:avLst/>
            <a:gdLst>
              <a:gd name="connsiteX0" fmla="*/ 0 w 4945224"/>
              <a:gd name="connsiteY0" fmla="*/ 242595 h 1231640"/>
              <a:gd name="connsiteX1" fmla="*/ 111967 w 4945224"/>
              <a:gd name="connsiteY1" fmla="*/ 615820 h 1231640"/>
              <a:gd name="connsiteX2" fmla="*/ 391886 w 4945224"/>
              <a:gd name="connsiteY2" fmla="*/ 1082351 h 1231640"/>
              <a:gd name="connsiteX3" fmla="*/ 1343608 w 4945224"/>
              <a:gd name="connsiteY3" fmla="*/ 1110342 h 1231640"/>
              <a:gd name="connsiteX4" fmla="*/ 2127380 w 4945224"/>
              <a:gd name="connsiteY4" fmla="*/ 951722 h 1231640"/>
              <a:gd name="connsiteX5" fmla="*/ 3069771 w 4945224"/>
              <a:gd name="connsiteY5" fmla="*/ 1231640 h 1231640"/>
              <a:gd name="connsiteX6" fmla="*/ 3993502 w 4945224"/>
              <a:gd name="connsiteY6" fmla="*/ 1194318 h 1231640"/>
              <a:gd name="connsiteX7" fmla="*/ 4917233 w 4945224"/>
              <a:gd name="connsiteY7" fmla="*/ 270587 h 1231640"/>
              <a:gd name="connsiteX8" fmla="*/ 4945224 w 4945224"/>
              <a:gd name="connsiteY8" fmla="*/ 0 h 123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45224" h="1231640">
                <a:moveTo>
                  <a:pt x="0" y="242595"/>
                </a:moveTo>
                <a:lnTo>
                  <a:pt x="111967" y="615820"/>
                </a:lnTo>
                <a:lnTo>
                  <a:pt x="391886" y="1082351"/>
                </a:lnTo>
                <a:lnTo>
                  <a:pt x="1343608" y="1110342"/>
                </a:lnTo>
                <a:lnTo>
                  <a:pt x="2127380" y="951722"/>
                </a:lnTo>
                <a:lnTo>
                  <a:pt x="3069771" y="1231640"/>
                </a:lnTo>
                <a:lnTo>
                  <a:pt x="3993502" y="1194318"/>
                </a:lnTo>
                <a:lnTo>
                  <a:pt x="4917233" y="270587"/>
                </a:lnTo>
                <a:lnTo>
                  <a:pt x="4945224" y="0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C9410AFD-DD76-42F6-8B1D-DF648F27F48F}"/>
              </a:ext>
            </a:extLst>
          </p:cNvPr>
          <p:cNvSpPr/>
          <p:nvPr/>
        </p:nvSpPr>
        <p:spPr>
          <a:xfrm>
            <a:off x="7744408" y="3729718"/>
            <a:ext cx="1194319" cy="1334277"/>
          </a:xfrm>
          <a:custGeom>
            <a:avLst/>
            <a:gdLst>
              <a:gd name="connsiteX0" fmla="*/ 0 w 1194319"/>
              <a:gd name="connsiteY0" fmla="*/ 9330 h 1334277"/>
              <a:gd name="connsiteX1" fmla="*/ 130629 w 1194319"/>
              <a:gd name="connsiteY1" fmla="*/ 0 h 1334277"/>
              <a:gd name="connsiteX2" fmla="*/ 1194319 w 1194319"/>
              <a:gd name="connsiteY2" fmla="*/ 438539 h 1334277"/>
              <a:gd name="connsiteX3" fmla="*/ 942392 w 1194319"/>
              <a:gd name="connsiteY3" fmla="*/ 1334277 h 133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4319" h="1334277">
                <a:moveTo>
                  <a:pt x="0" y="9330"/>
                </a:moveTo>
                <a:lnTo>
                  <a:pt x="130629" y="0"/>
                </a:lnTo>
                <a:lnTo>
                  <a:pt x="1194319" y="438539"/>
                </a:lnTo>
                <a:lnTo>
                  <a:pt x="942392" y="133427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FA020F93-38C8-49EF-AF68-EFD85CDF43D4}"/>
              </a:ext>
            </a:extLst>
          </p:cNvPr>
          <p:cNvSpPr/>
          <p:nvPr/>
        </p:nvSpPr>
        <p:spPr>
          <a:xfrm>
            <a:off x="7016620" y="3767040"/>
            <a:ext cx="391886" cy="9331"/>
          </a:xfrm>
          <a:custGeom>
            <a:avLst/>
            <a:gdLst>
              <a:gd name="connsiteX0" fmla="*/ 0 w 391886"/>
              <a:gd name="connsiteY0" fmla="*/ 9331 h 9331"/>
              <a:gd name="connsiteX1" fmla="*/ 391886 w 391886"/>
              <a:gd name="connsiteY1" fmla="*/ 0 h 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1886" h="9331">
                <a:moveTo>
                  <a:pt x="0" y="9331"/>
                </a:moveTo>
                <a:lnTo>
                  <a:pt x="391886" y="0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DA56E1D7-F1F5-47C8-BA8B-476BAF5ADF24}"/>
              </a:ext>
            </a:extLst>
          </p:cNvPr>
          <p:cNvSpPr/>
          <p:nvPr/>
        </p:nvSpPr>
        <p:spPr>
          <a:xfrm>
            <a:off x="9647853" y="2516738"/>
            <a:ext cx="475861" cy="625151"/>
          </a:xfrm>
          <a:custGeom>
            <a:avLst/>
            <a:gdLst>
              <a:gd name="connsiteX0" fmla="*/ 307910 w 475861"/>
              <a:gd name="connsiteY0" fmla="*/ 0 h 625151"/>
              <a:gd name="connsiteX1" fmla="*/ 0 w 475861"/>
              <a:gd name="connsiteY1" fmla="*/ 625151 h 625151"/>
              <a:gd name="connsiteX2" fmla="*/ 475861 w 475861"/>
              <a:gd name="connsiteY2" fmla="*/ 550506 h 62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861" h="625151">
                <a:moveTo>
                  <a:pt x="307910" y="0"/>
                </a:moveTo>
                <a:lnTo>
                  <a:pt x="0" y="625151"/>
                </a:lnTo>
                <a:lnTo>
                  <a:pt x="475861" y="550506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73C05114-CAE6-4C8D-9187-BD673606211E}"/>
              </a:ext>
            </a:extLst>
          </p:cNvPr>
          <p:cNvSpPr/>
          <p:nvPr/>
        </p:nvSpPr>
        <p:spPr>
          <a:xfrm>
            <a:off x="10189029" y="1760647"/>
            <a:ext cx="998375" cy="1231951"/>
          </a:xfrm>
          <a:custGeom>
            <a:avLst/>
            <a:gdLst>
              <a:gd name="connsiteX0" fmla="*/ 363893 w 998375"/>
              <a:gd name="connsiteY0" fmla="*/ 1222310 h 1222310"/>
              <a:gd name="connsiteX1" fmla="*/ 858416 w 998375"/>
              <a:gd name="connsiteY1" fmla="*/ 1156996 h 1222310"/>
              <a:gd name="connsiteX2" fmla="*/ 989044 w 998375"/>
              <a:gd name="connsiteY2" fmla="*/ 989045 h 1222310"/>
              <a:gd name="connsiteX3" fmla="*/ 998375 w 998375"/>
              <a:gd name="connsiteY3" fmla="*/ 886408 h 1222310"/>
              <a:gd name="connsiteX4" fmla="*/ 774440 w 998375"/>
              <a:gd name="connsiteY4" fmla="*/ 167951 h 1222310"/>
              <a:gd name="connsiteX5" fmla="*/ 485191 w 998375"/>
              <a:gd name="connsiteY5" fmla="*/ 279919 h 1222310"/>
              <a:gd name="connsiteX6" fmla="*/ 214604 w 998375"/>
              <a:gd name="connsiteY6" fmla="*/ 0 h 1222310"/>
              <a:gd name="connsiteX7" fmla="*/ 0 w 998375"/>
              <a:gd name="connsiteY7" fmla="*/ 354564 h 1222310"/>
              <a:gd name="connsiteX0" fmla="*/ 363893 w 998375"/>
              <a:gd name="connsiteY0" fmla="*/ 1231951 h 1231951"/>
              <a:gd name="connsiteX1" fmla="*/ 858416 w 998375"/>
              <a:gd name="connsiteY1" fmla="*/ 1166637 h 1231951"/>
              <a:gd name="connsiteX2" fmla="*/ 989044 w 998375"/>
              <a:gd name="connsiteY2" fmla="*/ 998686 h 1231951"/>
              <a:gd name="connsiteX3" fmla="*/ 998375 w 998375"/>
              <a:gd name="connsiteY3" fmla="*/ 896049 h 1231951"/>
              <a:gd name="connsiteX4" fmla="*/ 774440 w 998375"/>
              <a:gd name="connsiteY4" fmla="*/ 177592 h 1231951"/>
              <a:gd name="connsiteX5" fmla="*/ 500431 w 998375"/>
              <a:gd name="connsiteY5" fmla="*/ 0 h 1231951"/>
              <a:gd name="connsiteX6" fmla="*/ 214604 w 998375"/>
              <a:gd name="connsiteY6" fmla="*/ 9641 h 1231951"/>
              <a:gd name="connsiteX7" fmla="*/ 0 w 998375"/>
              <a:gd name="connsiteY7" fmla="*/ 364205 h 1231951"/>
              <a:gd name="connsiteX0" fmla="*/ 363893 w 998375"/>
              <a:gd name="connsiteY0" fmla="*/ 1231951 h 1231951"/>
              <a:gd name="connsiteX1" fmla="*/ 858416 w 998375"/>
              <a:gd name="connsiteY1" fmla="*/ 1166637 h 1231951"/>
              <a:gd name="connsiteX2" fmla="*/ 989044 w 998375"/>
              <a:gd name="connsiteY2" fmla="*/ 998686 h 1231951"/>
              <a:gd name="connsiteX3" fmla="*/ 998375 w 998375"/>
              <a:gd name="connsiteY3" fmla="*/ 896049 h 1231951"/>
              <a:gd name="connsiteX4" fmla="*/ 766820 w 998375"/>
              <a:gd name="connsiteY4" fmla="*/ 9952 h 1231951"/>
              <a:gd name="connsiteX5" fmla="*/ 500431 w 998375"/>
              <a:gd name="connsiteY5" fmla="*/ 0 h 1231951"/>
              <a:gd name="connsiteX6" fmla="*/ 214604 w 998375"/>
              <a:gd name="connsiteY6" fmla="*/ 9641 h 1231951"/>
              <a:gd name="connsiteX7" fmla="*/ 0 w 998375"/>
              <a:gd name="connsiteY7" fmla="*/ 364205 h 123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8375" h="1231951">
                <a:moveTo>
                  <a:pt x="363893" y="1231951"/>
                </a:moveTo>
                <a:lnTo>
                  <a:pt x="858416" y="1166637"/>
                </a:lnTo>
                <a:lnTo>
                  <a:pt x="989044" y="998686"/>
                </a:lnTo>
                <a:lnTo>
                  <a:pt x="998375" y="896049"/>
                </a:lnTo>
                <a:lnTo>
                  <a:pt x="766820" y="9952"/>
                </a:lnTo>
                <a:lnTo>
                  <a:pt x="500431" y="0"/>
                </a:lnTo>
                <a:lnTo>
                  <a:pt x="214604" y="9641"/>
                </a:lnTo>
                <a:lnTo>
                  <a:pt x="0" y="364205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5FF46349-829C-4678-A9C3-B43ECA05B4C7}"/>
              </a:ext>
            </a:extLst>
          </p:cNvPr>
          <p:cNvSpPr/>
          <p:nvPr/>
        </p:nvSpPr>
        <p:spPr>
          <a:xfrm>
            <a:off x="9265298" y="3132559"/>
            <a:ext cx="363894" cy="335902"/>
          </a:xfrm>
          <a:custGeom>
            <a:avLst/>
            <a:gdLst>
              <a:gd name="connsiteX0" fmla="*/ 363894 w 363894"/>
              <a:gd name="connsiteY0" fmla="*/ 0 h 335902"/>
              <a:gd name="connsiteX1" fmla="*/ 121298 w 363894"/>
              <a:gd name="connsiteY1" fmla="*/ 335902 h 335902"/>
              <a:gd name="connsiteX2" fmla="*/ 0 w 363894"/>
              <a:gd name="connsiteY2" fmla="*/ 65314 h 33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94" h="335902">
                <a:moveTo>
                  <a:pt x="363894" y="0"/>
                </a:moveTo>
                <a:lnTo>
                  <a:pt x="121298" y="335902"/>
                </a:lnTo>
                <a:lnTo>
                  <a:pt x="0" y="65314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433A0AE-13C6-48A6-B1CD-13DBEE8D039A}"/>
              </a:ext>
            </a:extLst>
          </p:cNvPr>
          <p:cNvCxnSpPr>
            <a:cxnSpLocks/>
          </p:cNvCxnSpPr>
          <p:nvPr/>
        </p:nvCxnSpPr>
        <p:spPr>
          <a:xfrm>
            <a:off x="9022702" y="2456089"/>
            <a:ext cx="111968" cy="39655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B1A7020D-602A-4E06-ABBB-C89F7E4B8FE8}"/>
              </a:ext>
            </a:extLst>
          </p:cNvPr>
          <p:cNvSpPr/>
          <p:nvPr/>
        </p:nvSpPr>
        <p:spPr>
          <a:xfrm>
            <a:off x="8752114" y="1285097"/>
            <a:ext cx="1623527" cy="746449"/>
          </a:xfrm>
          <a:custGeom>
            <a:avLst/>
            <a:gdLst>
              <a:gd name="connsiteX0" fmla="*/ 158621 w 1623527"/>
              <a:gd name="connsiteY0" fmla="*/ 746449 h 746449"/>
              <a:gd name="connsiteX1" fmla="*/ 0 w 1623527"/>
              <a:gd name="connsiteY1" fmla="*/ 9331 h 746449"/>
              <a:gd name="connsiteX2" fmla="*/ 1212980 w 1623527"/>
              <a:gd name="connsiteY2" fmla="*/ 0 h 746449"/>
              <a:gd name="connsiteX3" fmla="*/ 1623527 w 1623527"/>
              <a:gd name="connsiteY3" fmla="*/ 429209 h 74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3527" h="746449">
                <a:moveTo>
                  <a:pt x="158621" y="746449"/>
                </a:moveTo>
                <a:lnTo>
                  <a:pt x="0" y="9331"/>
                </a:lnTo>
                <a:lnTo>
                  <a:pt x="1212980" y="0"/>
                </a:lnTo>
                <a:lnTo>
                  <a:pt x="1623527" y="429209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26C204A8-586C-4A0B-841F-4DAFC7126794}"/>
              </a:ext>
            </a:extLst>
          </p:cNvPr>
          <p:cNvSpPr/>
          <p:nvPr/>
        </p:nvSpPr>
        <p:spPr>
          <a:xfrm>
            <a:off x="1474237" y="2190167"/>
            <a:ext cx="793102" cy="998375"/>
          </a:xfrm>
          <a:custGeom>
            <a:avLst/>
            <a:gdLst>
              <a:gd name="connsiteX0" fmla="*/ 793102 w 793102"/>
              <a:gd name="connsiteY0" fmla="*/ 0 h 998375"/>
              <a:gd name="connsiteX1" fmla="*/ 0 w 793102"/>
              <a:gd name="connsiteY1" fmla="*/ 774441 h 998375"/>
              <a:gd name="connsiteX2" fmla="*/ 391885 w 793102"/>
              <a:gd name="connsiteY2" fmla="*/ 998375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102" h="998375">
                <a:moveTo>
                  <a:pt x="793102" y="0"/>
                </a:moveTo>
                <a:lnTo>
                  <a:pt x="0" y="774441"/>
                </a:lnTo>
                <a:lnTo>
                  <a:pt x="391885" y="998375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E939841A-8B32-48A9-AEC7-CAF276DC74E7}"/>
              </a:ext>
            </a:extLst>
          </p:cNvPr>
          <p:cNvSpPr/>
          <p:nvPr/>
        </p:nvSpPr>
        <p:spPr>
          <a:xfrm>
            <a:off x="2258008" y="2180836"/>
            <a:ext cx="214604" cy="139959"/>
          </a:xfrm>
          <a:custGeom>
            <a:avLst/>
            <a:gdLst>
              <a:gd name="connsiteX0" fmla="*/ 0 w 214604"/>
              <a:gd name="connsiteY0" fmla="*/ 0 h 139959"/>
              <a:gd name="connsiteX1" fmla="*/ 214604 w 214604"/>
              <a:gd name="connsiteY1" fmla="*/ 139959 h 13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604" h="139959">
                <a:moveTo>
                  <a:pt x="0" y="0"/>
                </a:moveTo>
                <a:lnTo>
                  <a:pt x="214604" y="139959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7523D110-6B15-4C3B-B31B-973CEEC99D98}"/>
              </a:ext>
            </a:extLst>
          </p:cNvPr>
          <p:cNvSpPr/>
          <p:nvPr/>
        </p:nvSpPr>
        <p:spPr>
          <a:xfrm>
            <a:off x="2687216" y="2526069"/>
            <a:ext cx="251927" cy="522514"/>
          </a:xfrm>
          <a:custGeom>
            <a:avLst/>
            <a:gdLst>
              <a:gd name="connsiteX0" fmla="*/ 0 w 251927"/>
              <a:gd name="connsiteY0" fmla="*/ 0 h 522514"/>
              <a:gd name="connsiteX1" fmla="*/ 251927 w 251927"/>
              <a:gd name="connsiteY1" fmla="*/ 223935 h 522514"/>
              <a:gd name="connsiteX2" fmla="*/ 121298 w 251927"/>
              <a:gd name="connsiteY2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927" h="522514">
                <a:moveTo>
                  <a:pt x="0" y="0"/>
                </a:moveTo>
                <a:lnTo>
                  <a:pt x="251927" y="223935"/>
                </a:lnTo>
                <a:lnTo>
                  <a:pt x="121298" y="522514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FD1752DB-F957-4AD9-8611-72B6A36B1B50}"/>
              </a:ext>
            </a:extLst>
          </p:cNvPr>
          <p:cNvSpPr/>
          <p:nvPr/>
        </p:nvSpPr>
        <p:spPr>
          <a:xfrm>
            <a:off x="2174033" y="3309840"/>
            <a:ext cx="522514" cy="401217"/>
          </a:xfrm>
          <a:custGeom>
            <a:avLst/>
            <a:gdLst>
              <a:gd name="connsiteX0" fmla="*/ 522514 w 522514"/>
              <a:gd name="connsiteY0" fmla="*/ 0 h 401217"/>
              <a:gd name="connsiteX1" fmla="*/ 438538 w 522514"/>
              <a:gd name="connsiteY1" fmla="*/ 401217 h 401217"/>
              <a:gd name="connsiteX2" fmla="*/ 0 w 522514"/>
              <a:gd name="connsiteY2" fmla="*/ 83976 h 40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401217">
                <a:moveTo>
                  <a:pt x="522514" y="0"/>
                </a:moveTo>
                <a:lnTo>
                  <a:pt x="438538" y="401217"/>
                </a:lnTo>
                <a:lnTo>
                  <a:pt x="0" y="83976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6B320BEA-1089-467C-83A5-F8F13451A525}"/>
              </a:ext>
            </a:extLst>
          </p:cNvPr>
          <p:cNvSpPr/>
          <p:nvPr/>
        </p:nvSpPr>
        <p:spPr>
          <a:xfrm>
            <a:off x="5719665" y="5642493"/>
            <a:ext cx="2435290" cy="1007706"/>
          </a:xfrm>
          <a:custGeom>
            <a:avLst/>
            <a:gdLst>
              <a:gd name="connsiteX0" fmla="*/ 0 w 2435290"/>
              <a:gd name="connsiteY0" fmla="*/ 709127 h 1007706"/>
              <a:gd name="connsiteX1" fmla="*/ 214604 w 2435290"/>
              <a:gd name="connsiteY1" fmla="*/ 0 h 1007706"/>
              <a:gd name="connsiteX2" fmla="*/ 1380931 w 2435290"/>
              <a:gd name="connsiteY2" fmla="*/ 46653 h 1007706"/>
              <a:gd name="connsiteX3" fmla="*/ 2435290 w 2435290"/>
              <a:gd name="connsiteY3" fmla="*/ 419878 h 1007706"/>
              <a:gd name="connsiteX4" fmla="*/ 1866123 w 2435290"/>
              <a:gd name="connsiteY4" fmla="*/ 961053 h 1007706"/>
              <a:gd name="connsiteX5" fmla="*/ 979715 w 2435290"/>
              <a:gd name="connsiteY5" fmla="*/ 1007706 h 1007706"/>
              <a:gd name="connsiteX6" fmla="*/ 0 w 2435290"/>
              <a:gd name="connsiteY6" fmla="*/ 709127 h 100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5290" h="1007706">
                <a:moveTo>
                  <a:pt x="0" y="709127"/>
                </a:moveTo>
                <a:lnTo>
                  <a:pt x="214604" y="0"/>
                </a:lnTo>
                <a:lnTo>
                  <a:pt x="1380931" y="46653"/>
                </a:lnTo>
                <a:lnTo>
                  <a:pt x="2435290" y="419878"/>
                </a:lnTo>
                <a:lnTo>
                  <a:pt x="1866123" y="961053"/>
                </a:lnTo>
                <a:lnTo>
                  <a:pt x="979715" y="1007706"/>
                </a:lnTo>
                <a:lnTo>
                  <a:pt x="0" y="709127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59DBEA-F081-40F0-A9A5-F4FFECCDE2FC}"/>
              </a:ext>
            </a:extLst>
          </p:cNvPr>
          <p:cNvSpPr txBox="1"/>
          <p:nvPr/>
        </p:nvSpPr>
        <p:spPr>
          <a:xfrm>
            <a:off x="6479935" y="600784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충전실</a:t>
            </a:r>
            <a:endParaRPr lang="ko-KR" altLang="en-US" sz="1200" dirty="0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8051B6E3-8DA5-4F46-B07B-ADCEFFEFF7BD}"/>
              </a:ext>
            </a:extLst>
          </p:cNvPr>
          <p:cNvSpPr/>
          <p:nvPr/>
        </p:nvSpPr>
        <p:spPr>
          <a:xfrm>
            <a:off x="5728996" y="5642493"/>
            <a:ext cx="2397967" cy="1007706"/>
          </a:xfrm>
          <a:custGeom>
            <a:avLst/>
            <a:gdLst>
              <a:gd name="connsiteX0" fmla="*/ 671804 w 2397967"/>
              <a:gd name="connsiteY0" fmla="*/ 9331 h 1007706"/>
              <a:gd name="connsiteX1" fmla="*/ 205273 w 2397967"/>
              <a:gd name="connsiteY1" fmla="*/ 0 h 1007706"/>
              <a:gd name="connsiteX2" fmla="*/ 0 w 2397967"/>
              <a:gd name="connsiteY2" fmla="*/ 737119 h 1007706"/>
              <a:gd name="connsiteX3" fmla="*/ 1007706 w 2397967"/>
              <a:gd name="connsiteY3" fmla="*/ 1007706 h 1007706"/>
              <a:gd name="connsiteX4" fmla="*/ 1866122 w 2397967"/>
              <a:gd name="connsiteY4" fmla="*/ 970384 h 1007706"/>
              <a:gd name="connsiteX5" fmla="*/ 2397967 w 2397967"/>
              <a:gd name="connsiteY5" fmla="*/ 410547 h 1007706"/>
              <a:gd name="connsiteX6" fmla="*/ 1380931 w 2397967"/>
              <a:gd name="connsiteY6" fmla="*/ 27992 h 1007706"/>
              <a:gd name="connsiteX7" fmla="*/ 1054359 w 2397967"/>
              <a:gd name="connsiteY7" fmla="*/ 27992 h 100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7967" h="1007706">
                <a:moveTo>
                  <a:pt x="671804" y="9331"/>
                </a:moveTo>
                <a:lnTo>
                  <a:pt x="205273" y="0"/>
                </a:lnTo>
                <a:lnTo>
                  <a:pt x="0" y="737119"/>
                </a:lnTo>
                <a:lnTo>
                  <a:pt x="1007706" y="1007706"/>
                </a:lnTo>
                <a:lnTo>
                  <a:pt x="1866122" y="970384"/>
                </a:lnTo>
                <a:lnTo>
                  <a:pt x="2397967" y="410547"/>
                </a:lnTo>
                <a:lnTo>
                  <a:pt x="1380931" y="27992"/>
                </a:lnTo>
                <a:lnTo>
                  <a:pt x="1054359" y="27992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BF0410A-8417-4715-BDA7-0B235C99DC31}"/>
              </a:ext>
            </a:extLst>
          </p:cNvPr>
          <p:cNvSpPr/>
          <p:nvPr/>
        </p:nvSpPr>
        <p:spPr>
          <a:xfrm>
            <a:off x="3261482" y="3202372"/>
            <a:ext cx="192451" cy="19245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528279D-AFA7-4F88-A110-C34AC5BD4B94}"/>
              </a:ext>
            </a:extLst>
          </p:cNvPr>
          <p:cNvSpPr/>
          <p:nvPr/>
        </p:nvSpPr>
        <p:spPr>
          <a:xfrm>
            <a:off x="3702307" y="3784528"/>
            <a:ext cx="192451" cy="19245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DA67973-2359-4E41-BA54-9D975481CBF3}"/>
              </a:ext>
            </a:extLst>
          </p:cNvPr>
          <p:cNvSpPr/>
          <p:nvPr/>
        </p:nvSpPr>
        <p:spPr>
          <a:xfrm>
            <a:off x="9229156" y="4709654"/>
            <a:ext cx="192451" cy="19245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2538CB4-1FE3-4B68-9901-72A903D7BFD6}"/>
              </a:ext>
            </a:extLst>
          </p:cNvPr>
          <p:cNvSpPr/>
          <p:nvPr/>
        </p:nvSpPr>
        <p:spPr>
          <a:xfrm>
            <a:off x="10229843" y="3419763"/>
            <a:ext cx="192451" cy="19245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F931926-4A0F-4E86-94AE-14B933234F0C}"/>
              </a:ext>
            </a:extLst>
          </p:cNvPr>
          <p:cNvSpPr/>
          <p:nvPr/>
        </p:nvSpPr>
        <p:spPr>
          <a:xfrm>
            <a:off x="9546061" y="4016047"/>
            <a:ext cx="192451" cy="19245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9D872BB0-9B75-4507-90F5-D1EBA5C54538}"/>
              </a:ext>
            </a:extLst>
          </p:cNvPr>
          <p:cNvSpPr/>
          <p:nvPr/>
        </p:nvSpPr>
        <p:spPr>
          <a:xfrm>
            <a:off x="4002833" y="5614502"/>
            <a:ext cx="1922106" cy="942391"/>
          </a:xfrm>
          <a:custGeom>
            <a:avLst/>
            <a:gdLst>
              <a:gd name="connsiteX0" fmla="*/ 475861 w 1922106"/>
              <a:gd name="connsiteY0" fmla="*/ 895738 h 942391"/>
              <a:gd name="connsiteX1" fmla="*/ 0 w 1922106"/>
              <a:gd name="connsiteY1" fmla="*/ 914400 h 942391"/>
              <a:gd name="connsiteX2" fmla="*/ 177281 w 1922106"/>
              <a:gd name="connsiteY2" fmla="*/ 391885 h 942391"/>
              <a:gd name="connsiteX3" fmla="*/ 1054359 w 1922106"/>
              <a:gd name="connsiteY3" fmla="*/ 326571 h 942391"/>
              <a:gd name="connsiteX4" fmla="*/ 1194318 w 1922106"/>
              <a:gd name="connsiteY4" fmla="*/ 0 h 942391"/>
              <a:gd name="connsiteX5" fmla="*/ 1922106 w 1922106"/>
              <a:gd name="connsiteY5" fmla="*/ 27991 h 942391"/>
              <a:gd name="connsiteX6" fmla="*/ 1726163 w 1922106"/>
              <a:gd name="connsiteY6" fmla="*/ 765110 h 942391"/>
              <a:gd name="connsiteX7" fmla="*/ 961053 w 1922106"/>
              <a:gd name="connsiteY7" fmla="*/ 942391 h 942391"/>
              <a:gd name="connsiteX8" fmla="*/ 410547 w 1922106"/>
              <a:gd name="connsiteY8" fmla="*/ 895738 h 942391"/>
              <a:gd name="connsiteX9" fmla="*/ 475861 w 1922106"/>
              <a:gd name="connsiteY9" fmla="*/ 895738 h 94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22106" h="942391">
                <a:moveTo>
                  <a:pt x="475861" y="895738"/>
                </a:moveTo>
                <a:lnTo>
                  <a:pt x="0" y="914400"/>
                </a:lnTo>
                <a:lnTo>
                  <a:pt x="177281" y="391885"/>
                </a:lnTo>
                <a:lnTo>
                  <a:pt x="1054359" y="326571"/>
                </a:lnTo>
                <a:lnTo>
                  <a:pt x="1194318" y="0"/>
                </a:lnTo>
                <a:lnTo>
                  <a:pt x="1922106" y="27991"/>
                </a:lnTo>
                <a:lnTo>
                  <a:pt x="1726163" y="765110"/>
                </a:lnTo>
                <a:lnTo>
                  <a:pt x="961053" y="942391"/>
                </a:lnTo>
                <a:lnTo>
                  <a:pt x="410547" y="895738"/>
                </a:lnTo>
                <a:lnTo>
                  <a:pt x="475861" y="895738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FC4F6CA6-4294-4E67-BEF8-C44DE161F9BE}"/>
              </a:ext>
            </a:extLst>
          </p:cNvPr>
          <p:cNvSpPr/>
          <p:nvPr/>
        </p:nvSpPr>
        <p:spPr>
          <a:xfrm>
            <a:off x="4012163" y="5633163"/>
            <a:ext cx="1912776" cy="914400"/>
          </a:xfrm>
          <a:custGeom>
            <a:avLst/>
            <a:gdLst>
              <a:gd name="connsiteX0" fmla="*/ 699796 w 1912776"/>
              <a:gd name="connsiteY0" fmla="*/ 335902 h 914400"/>
              <a:gd name="connsiteX1" fmla="*/ 1054359 w 1912776"/>
              <a:gd name="connsiteY1" fmla="*/ 335902 h 914400"/>
              <a:gd name="connsiteX2" fmla="*/ 1166327 w 1912776"/>
              <a:gd name="connsiteY2" fmla="*/ 0 h 914400"/>
              <a:gd name="connsiteX3" fmla="*/ 1912776 w 1912776"/>
              <a:gd name="connsiteY3" fmla="*/ 18661 h 914400"/>
              <a:gd name="connsiteX4" fmla="*/ 1726164 w 1912776"/>
              <a:gd name="connsiteY4" fmla="*/ 746449 h 914400"/>
              <a:gd name="connsiteX5" fmla="*/ 933061 w 1912776"/>
              <a:gd name="connsiteY5" fmla="*/ 914400 h 914400"/>
              <a:gd name="connsiteX6" fmla="*/ 0 w 1912776"/>
              <a:gd name="connsiteY6" fmla="*/ 905069 h 914400"/>
              <a:gd name="connsiteX7" fmla="*/ 158621 w 1912776"/>
              <a:gd name="connsiteY7" fmla="*/ 382555 h 914400"/>
              <a:gd name="connsiteX8" fmla="*/ 391886 w 1912776"/>
              <a:gd name="connsiteY8" fmla="*/ 363894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2776" h="914400">
                <a:moveTo>
                  <a:pt x="699796" y="335902"/>
                </a:moveTo>
                <a:lnTo>
                  <a:pt x="1054359" y="335902"/>
                </a:lnTo>
                <a:lnTo>
                  <a:pt x="1166327" y="0"/>
                </a:lnTo>
                <a:lnTo>
                  <a:pt x="1912776" y="18661"/>
                </a:lnTo>
                <a:lnTo>
                  <a:pt x="1726164" y="746449"/>
                </a:lnTo>
                <a:lnTo>
                  <a:pt x="933061" y="914400"/>
                </a:lnTo>
                <a:lnTo>
                  <a:pt x="0" y="905069"/>
                </a:lnTo>
                <a:lnTo>
                  <a:pt x="158621" y="382555"/>
                </a:lnTo>
                <a:lnTo>
                  <a:pt x="391886" y="363894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DB8299-A43A-4A61-B644-4DA2DE649F99}"/>
              </a:ext>
            </a:extLst>
          </p:cNvPr>
          <p:cNvSpPr txBox="1"/>
          <p:nvPr/>
        </p:nvSpPr>
        <p:spPr>
          <a:xfrm>
            <a:off x="4665306" y="606616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발전실</a:t>
            </a:r>
            <a:endParaRPr lang="ko-KR" altLang="en-US" sz="1200" dirty="0"/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5D40A0A7-2323-4F99-AA3A-C189392EDA69}"/>
              </a:ext>
            </a:extLst>
          </p:cNvPr>
          <p:cNvSpPr/>
          <p:nvPr/>
        </p:nvSpPr>
        <p:spPr>
          <a:xfrm>
            <a:off x="1240971" y="3515114"/>
            <a:ext cx="2286000" cy="3247053"/>
          </a:xfrm>
          <a:custGeom>
            <a:avLst/>
            <a:gdLst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203650 w 2286000"/>
              <a:gd name="connsiteY11" fmla="*/ 1810139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86000" h="3247053">
                <a:moveTo>
                  <a:pt x="27992" y="93306"/>
                </a:moveTo>
                <a:lnTo>
                  <a:pt x="0" y="457200"/>
                </a:lnTo>
                <a:lnTo>
                  <a:pt x="317241" y="1203649"/>
                </a:lnTo>
                <a:lnTo>
                  <a:pt x="447870" y="1156996"/>
                </a:lnTo>
                <a:lnTo>
                  <a:pt x="1296956" y="3247053"/>
                </a:lnTo>
                <a:lnTo>
                  <a:pt x="1558213" y="3209730"/>
                </a:lnTo>
                <a:lnTo>
                  <a:pt x="1651519" y="2948473"/>
                </a:lnTo>
                <a:lnTo>
                  <a:pt x="1903445" y="3172408"/>
                </a:lnTo>
                <a:lnTo>
                  <a:pt x="2286000" y="2724539"/>
                </a:lnTo>
                <a:cubicBezTo>
                  <a:pt x="2186474" y="2634343"/>
                  <a:pt x="2366865" y="2394857"/>
                  <a:pt x="1987421" y="2453951"/>
                </a:cubicBezTo>
                <a:cubicBezTo>
                  <a:pt x="1822580" y="2441510"/>
                  <a:pt x="1620417" y="3072881"/>
                  <a:pt x="1492898" y="2416628"/>
                </a:cubicBezTo>
                <a:cubicBezTo>
                  <a:pt x="1474237" y="2170922"/>
                  <a:pt x="1063691" y="2662335"/>
                  <a:pt x="1203650" y="1810139"/>
                </a:cubicBezTo>
                <a:cubicBezTo>
                  <a:pt x="662475" y="1359160"/>
                  <a:pt x="1418254" y="1076130"/>
                  <a:pt x="877078" y="1194318"/>
                </a:cubicBezTo>
                <a:cubicBezTo>
                  <a:pt x="494523" y="989044"/>
                  <a:pt x="821094" y="746449"/>
                  <a:pt x="793102" y="522514"/>
                </a:cubicBezTo>
                <a:cubicBezTo>
                  <a:pt x="646923" y="466530"/>
                  <a:pt x="678025" y="307911"/>
                  <a:pt x="354564" y="354563"/>
                </a:cubicBezTo>
                <a:cubicBezTo>
                  <a:pt x="329682" y="236375"/>
                  <a:pt x="416768" y="127519"/>
                  <a:pt x="279919" y="0"/>
                </a:cubicBezTo>
                <a:lnTo>
                  <a:pt x="27992" y="9330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C05BB4B3-490C-4F80-9E7B-55AE56CBAB14}"/>
              </a:ext>
            </a:extLst>
          </p:cNvPr>
          <p:cNvSpPr/>
          <p:nvPr/>
        </p:nvSpPr>
        <p:spPr>
          <a:xfrm>
            <a:off x="2724539" y="1210453"/>
            <a:ext cx="3163077" cy="828572"/>
          </a:xfrm>
          <a:custGeom>
            <a:avLst/>
            <a:gdLst>
              <a:gd name="connsiteX0" fmla="*/ 0 w 3163077"/>
              <a:gd name="connsiteY0" fmla="*/ 681134 h 709126"/>
              <a:gd name="connsiteX1" fmla="*/ 699796 w 3163077"/>
              <a:gd name="connsiteY1" fmla="*/ 709126 h 709126"/>
              <a:gd name="connsiteX2" fmla="*/ 1166326 w 3163077"/>
              <a:gd name="connsiteY2" fmla="*/ 401216 h 709126"/>
              <a:gd name="connsiteX3" fmla="*/ 1968759 w 3163077"/>
              <a:gd name="connsiteY3" fmla="*/ 475861 h 709126"/>
              <a:gd name="connsiteX4" fmla="*/ 2696547 w 3163077"/>
              <a:gd name="connsiteY4" fmla="*/ 363893 h 709126"/>
              <a:gd name="connsiteX5" fmla="*/ 3163077 w 3163077"/>
              <a:gd name="connsiteY5" fmla="*/ 102636 h 709126"/>
              <a:gd name="connsiteX6" fmla="*/ 223934 w 3163077"/>
              <a:gd name="connsiteY6" fmla="*/ 0 h 709126"/>
              <a:gd name="connsiteX7" fmla="*/ 0 w 3163077"/>
              <a:gd name="connsiteY7" fmla="*/ 681134 h 709126"/>
              <a:gd name="connsiteX0" fmla="*/ 0 w 3163077"/>
              <a:gd name="connsiteY0" fmla="*/ 681134 h 828572"/>
              <a:gd name="connsiteX1" fmla="*/ 699796 w 3163077"/>
              <a:gd name="connsiteY1" fmla="*/ 709126 h 828572"/>
              <a:gd name="connsiteX2" fmla="*/ 1166326 w 3163077"/>
              <a:gd name="connsiteY2" fmla="*/ 401216 h 828572"/>
              <a:gd name="connsiteX3" fmla="*/ 1968759 w 3163077"/>
              <a:gd name="connsiteY3" fmla="*/ 475861 h 828572"/>
              <a:gd name="connsiteX4" fmla="*/ 2696547 w 3163077"/>
              <a:gd name="connsiteY4" fmla="*/ 363893 h 828572"/>
              <a:gd name="connsiteX5" fmla="*/ 3163077 w 3163077"/>
              <a:gd name="connsiteY5" fmla="*/ 102636 h 828572"/>
              <a:gd name="connsiteX6" fmla="*/ 223934 w 3163077"/>
              <a:gd name="connsiteY6" fmla="*/ 0 h 828572"/>
              <a:gd name="connsiteX7" fmla="*/ 0 w 3163077"/>
              <a:gd name="connsiteY7" fmla="*/ 681134 h 828572"/>
              <a:gd name="connsiteX0" fmla="*/ 0 w 3163077"/>
              <a:gd name="connsiteY0" fmla="*/ 681134 h 828572"/>
              <a:gd name="connsiteX1" fmla="*/ 699796 w 3163077"/>
              <a:gd name="connsiteY1" fmla="*/ 709126 h 828572"/>
              <a:gd name="connsiteX2" fmla="*/ 1166326 w 3163077"/>
              <a:gd name="connsiteY2" fmla="*/ 401216 h 828572"/>
              <a:gd name="connsiteX3" fmla="*/ 1968759 w 3163077"/>
              <a:gd name="connsiteY3" fmla="*/ 475861 h 828572"/>
              <a:gd name="connsiteX4" fmla="*/ 2696547 w 3163077"/>
              <a:gd name="connsiteY4" fmla="*/ 363893 h 828572"/>
              <a:gd name="connsiteX5" fmla="*/ 3163077 w 3163077"/>
              <a:gd name="connsiteY5" fmla="*/ 102636 h 828572"/>
              <a:gd name="connsiteX6" fmla="*/ 223934 w 3163077"/>
              <a:gd name="connsiteY6" fmla="*/ 0 h 828572"/>
              <a:gd name="connsiteX7" fmla="*/ 0 w 3163077"/>
              <a:gd name="connsiteY7" fmla="*/ 681134 h 828572"/>
              <a:gd name="connsiteX0" fmla="*/ 0 w 3163077"/>
              <a:gd name="connsiteY0" fmla="*/ 681134 h 828572"/>
              <a:gd name="connsiteX1" fmla="*/ 699796 w 3163077"/>
              <a:gd name="connsiteY1" fmla="*/ 709126 h 828572"/>
              <a:gd name="connsiteX2" fmla="*/ 1166326 w 3163077"/>
              <a:gd name="connsiteY2" fmla="*/ 401216 h 828572"/>
              <a:gd name="connsiteX3" fmla="*/ 1968759 w 3163077"/>
              <a:gd name="connsiteY3" fmla="*/ 475861 h 828572"/>
              <a:gd name="connsiteX4" fmla="*/ 2696547 w 3163077"/>
              <a:gd name="connsiteY4" fmla="*/ 363893 h 828572"/>
              <a:gd name="connsiteX5" fmla="*/ 3163077 w 3163077"/>
              <a:gd name="connsiteY5" fmla="*/ 102636 h 828572"/>
              <a:gd name="connsiteX6" fmla="*/ 223934 w 3163077"/>
              <a:gd name="connsiteY6" fmla="*/ 0 h 828572"/>
              <a:gd name="connsiteX7" fmla="*/ 0 w 3163077"/>
              <a:gd name="connsiteY7" fmla="*/ 681134 h 828572"/>
              <a:gd name="connsiteX0" fmla="*/ 0 w 3163077"/>
              <a:gd name="connsiteY0" fmla="*/ 681134 h 828572"/>
              <a:gd name="connsiteX1" fmla="*/ 699796 w 3163077"/>
              <a:gd name="connsiteY1" fmla="*/ 709126 h 828572"/>
              <a:gd name="connsiteX2" fmla="*/ 1166326 w 3163077"/>
              <a:gd name="connsiteY2" fmla="*/ 401216 h 828572"/>
              <a:gd name="connsiteX3" fmla="*/ 1968759 w 3163077"/>
              <a:gd name="connsiteY3" fmla="*/ 475861 h 828572"/>
              <a:gd name="connsiteX4" fmla="*/ 2696547 w 3163077"/>
              <a:gd name="connsiteY4" fmla="*/ 363893 h 828572"/>
              <a:gd name="connsiteX5" fmla="*/ 3163077 w 3163077"/>
              <a:gd name="connsiteY5" fmla="*/ 102636 h 828572"/>
              <a:gd name="connsiteX6" fmla="*/ 223934 w 3163077"/>
              <a:gd name="connsiteY6" fmla="*/ 0 h 828572"/>
              <a:gd name="connsiteX7" fmla="*/ 0 w 3163077"/>
              <a:gd name="connsiteY7" fmla="*/ 681134 h 828572"/>
              <a:gd name="connsiteX0" fmla="*/ 0 w 3163077"/>
              <a:gd name="connsiteY0" fmla="*/ 681134 h 828572"/>
              <a:gd name="connsiteX1" fmla="*/ 699796 w 3163077"/>
              <a:gd name="connsiteY1" fmla="*/ 709126 h 828572"/>
              <a:gd name="connsiteX2" fmla="*/ 1166326 w 3163077"/>
              <a:gd name="connsiteY2" fmla="*/ 401216 h 828572"/>
              <a:gd name="connsiteX3" fmla="*/ 1968759 w 3163077"/>
              <a:gd name="connsiteY3" fmla="*/ 475861 h 828572"/>
              <a:gd name="connsiteX4" fmla="*/ 2696547 w 3163077"/>
              <a:gd name="connsiteY4" fmla="*/ 363893 h 828572"/>
              <a:gd name="connsiteX5" fmla="*/ 3163077 w 3163077"/>
              <a:gd name="connsiteY5" fmla="*/ 102636 h 828572"/>
              <a:gd name="connsiteX6" fmla="*/ 223934 w 3163077"/>
              <a:gd name="connsiteY6" fmla="*/ 0 h 828572"/>
              <a:gd name="connsiteX7" fmla="*/ 0 w 3163077"/>
              <a:gd name="connsiteY7" fmla="*/ 681134 h 828572"/>
              <a:gd name="connsiteX0" fmla="*/ 0 w 3163077"/>
              <a:gd name="connsiteY0" fmla="*/ 681134 h 828572"/>
              <a:gd name="connsiteX1" fmla="*/ 699796 w 3163077"/>
              <a:gd name="connsiteY1" fmla="*/ 709126 h 828572"/>
              <a:gd name="connsiteX2" fmla="*/ 1166326 w 3163077"/>
              <a:gd name="connsiteY2" fmla="*/ 401216 h 828572"/>
              <a:gd name="connsiteX3" fmla="*/ 1968759 w 3163077"/>
              <a:gd name="connsiteY3" fmla="*/ 475861 h 828572"/>
              <a:gd name="connsiteX4" fmla="*/ 2696547 w 3163077"/>
              <a:gd name="connsiteY4" fmla="*/ 363893 h 828572"/>
              <a:gd name="connsiteX5" fmla="*/ 3163077 w 3163077"/>
              <a:gd name="connsiteY5" fmla="*/ 102636 h 828572"/>
              <a:gd name="connsiteX6" fmla="*/ 223934 w 3163077"/>
              <a:gd name="connsiteY6" fmla="*/ 0 h 828572"/>
              <a:gd name="connsiteX7" fmla="*/ 0 w 3163077"/>
              <a:gd name="connsiteY7" fmla="*/ 681134 h 828572"/>
              <a:gd name="connsiteX0" fmla="*/ 0 w 3163077"/>
              <a:gd name="connsiteY0" fmla="*/ 681134 h 828572"/>
              <a:gd name="connsiteX1" fmla="*/ 699796 w 3163077"/>
              <a:gd name="connsiteY1" fmla="*/ 709126 h 828572"/>
              <a:gd name="connsiteX2" fmla="*/ 1166326 w 3163077"/>
              <a:gd name="connsiteY2" fmla="*/ 401216 h 828572"/>
              <a:gd name="connsiteX3" fmla="*/ 1968759 w 3163077"/>
              <a:gd name="connsiteY3" fmla="*/ 475861 h 828572"/>
              <a:gd name="connsiteX4" fmla="*/ 2649894 w 3163077"/>
              <a:gd name="connsiteY4" fmla="*/ 233265 h 828572"/>
              <a:gd name="connsiteX5" fmla="*/ 3163077 w 3163077"/>
              <a:gd name="connsiteY5" fmla="*/ 102636 h 828572"/>
              <a:gd name="connsiteX6" fmla="*/ 223934 w 3163077"/>
              <a:gd name="connsiteY6" fmla="*/ 0 h 828572"/>
              <a:gd name="connsiteX7" fmla="*/ 0 w 3163077"/>
              <a:gd name="connsiteY7" fmla="*/ 681134 h 82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3077" h="828572">
                <a:moveTo>
                  <a:pt x="0" y="681134"/>
                </a:moveTo>
                <a:cubicBezTo>
                  <a:pt x="233265" y="690465"/>
                  <a:pt x="317242" y="989044"/>
                  <a:pt x="699796" y="709126"/>
                </a:cubicBezTo>
                <a:cubicBezTo>
                  <a:pt x="1032588" y="690464"/>
                  <a:pt x="1010816" y="503853"/>
                  <a:pt x="1166326" y="401216"/>
                </a:cubicBezTo>
                <a:cubicBezTo>
                  <a:pt x="1555102" y="136849"/>
                  <a:pt x="1701281" y="450979"/>
                  <a:pt x="1968759" y="475861"/>
                </a:cubicBezTo>
                <a:cubicBezTo>
                  <a:pt x="2267339" y="643811"/>
                  <a:pt x="2407298" y="270588"/>
                  <a:pt x="2649894" y="233265"/>
                </a:cubicBezTo>
                <a:cubicBezTo>
                  <a:pt x="3131976" y="276807"/>
                  <a:pt x="3007567" y="189722"/>
                  <a:pt x="3163077" y="102636"/>
                </a:cubicBezTo>
                <a:lnTo>
                  <a:pt x="223934" y="0"/>
                </a:lnTo>
                <a:lnTo>
                  <a:pt x="0" y="681134"/>
                </a:lnTo>
                <a:close/>
              </a:path>
            </a:pathLst>
          </a:cu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6F19F67-6447-44F0-9F56-35B6209B0C7B}"/>
              </a:ext>
            </a:extLst>
          </p:cNvPr>
          <p:cNvSpPr/>
          <p:nvPr/>
        </p:nvSpPr>
        <p:spPr>
          <a:xfrm>
            <a:off x="2435290" y="1951650"/>
            <a:ext cx="192451" cy="19245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0F980EF-171D-48B9-B73D-85835197B86C}"/>
              </a:ext>
            </a:extLst>
          </p:cNvPr>
          <p:cNvSpPr/>
          <p:nvPr/>
        </p:nvSpPr>
        <p:spPr>
          <a:xfrm>
            <a:off x="2435290" y="4298053"/>
            <a:ext cx="192451" cy="19245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54D12803-BDED-478A-B9CD-04C5C42990DB}"/>
              </a:ext>
            </a:extLst>
          </p:cNvPr>
          <p:cNvSpPr/>
          <p:nvPr/>
        </p:nvSpPr>
        <p:spPr>
          <a:xfrm>
            <a:off x="4295186" y="2373859"/>
            <a:ext cx="192451" cy="19245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4AC59F2-9390-4205-A226-B6112B853902}"/>
              </a:ext>
            </a:extLst>
          </p:cNvPr>
          <p:cNvSpPr/>
          <p:nvPr/>
        </p:nvSpPr>
        <p:spPr>
          <a:xfrm>
            <a:off x="2842917" y="5061076"/>
            <a:ext cx="192451" cy="19245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FEA8A0D-6263-43B6-B375-68623CE8161D}"/>
              </a:ext>
            </a:extLst>
          </p:cNvPr>
          <p:cNvSpPr/>
          <p:nvPr/>
        </p:nvSpPr>
        <p:spPr>
          <a:xfrm>
            <a:off x="2349661" y="4222702"/>
            <a:ext cx="358653" cy="35865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5A30601-7151-4035-AF58-CFBF1220AF7C}"/>
              </a:ext>
            </a:extLst>
          </p:cNvPr>
          <p:cNvSpPr/>
          <p:nvPr/>
        </p:nvSpPr>
        <p:spPr>
          <a:xfrm>
            <a:off x="2759815" y="4977974"/>
            <a:ext cx="358653" cy="35865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76BE138-31C8-44C7-B026-D24A27726D8A}"/>
              </a:ext>
            </a:extLst>
          </p:cNvPr>
          <p:cNvSpPr/>
          <p:nvPr/>
        </p:nvSpPr>
        <p:spPr>
          <a:xfrm>
            <a:off x="2355877" y="1861336"/>
            <a:ext cx="358653" cy="35865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4210181-1663-437D-B066-9AED69B31590}"/>
              </a:ext>
            </a:extLst>
          </p:cNvPr>
          <p:cNvSpPr/>
          <p:nvPr/>
        </p:nvSpPr>
        <p:spPr>
          <a:xfrm>
            <a:off x="4214462" y="2290479"/>
            <a:ext cx="358653" cy="35865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C8E7CB1-CAF4-424F-BB74-F2AA40FE88CE}"/>
              </a:ext>
            </a:extLst>
          </p:cNvPr>
          <p:cNvSpPr/>
          <p:nvPr/>
        </p:nvSpPr>
        <p:spPr>
          <a:xfrm>
            <a:off x="9457883" y="3932945"/>
            <a:ext cx="358653" cy="35865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0CE96396-1EBE-4A85-BF79-9A861FF25695}"/>
              </a:ext>
            </a:extLst>
          </p:cNvPr>
          <p:cNvSpPr/>
          <p:nvPr/>
        </p:nvSpPr>
        <p:spPr>
          <a:xfrm>
            <a:off x="10146741" y="3343376"/>
            <a:ext cx="358653" cy="35865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1847E1E-EA68-4CA2-A790-D840FC0B40AF}"/>
              </a:ext>
            </a:extLst>
          </p:cNvPr>
          <p:cNvSpPr/>
          <p:nvPr/>
        </p:nvSpPr>
        <p:spPr>
          <a:xfrm>
            <a:off x="9145470" y="4619845"/>
            <a:ext cx="358653" cy="35865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86B357C-F18A-4580-B40D-ED75D624F7D1}"/>
              </a:ext>
            </a:extLst>
          </p:cNvPr>
          <p:cNvSpPr/>
          <p:nvPr/>
        </p:nvSpPr>
        <p:spPr>
          <a:xfrm>
            <a:off x="3174533" y="3132559"/>
            <a:ext cx="358653" cy="35865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CD85854-17AB-4815-8DDA-7718AF86A6F0}"/>
              </a:ext>
            </a:extLst>
          </p:cNvPr>
          <p:cNvSpPr/>
          <p:nvPr/>
        </p:nvSpPr>
        <p:spPr>
          <a:xfrm>
            <a:off x="3610073" y="3720007"/>
            <a:ext cx="358653" cy="35865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AC49FC01-6B48-45D3-B9C4-249EAD3783B7}"/>
              </a:ext>
            </a:extLst>
          </p:cNvPr>
          <p:cNvSpPr/>
          <p:nvPr/>
        </p:nvSpPr>
        <p:spPr>
          <a:xfrm>
            <a:off x="1257300" y="3503295"/>
            <a:ext cx="2278380" cy="3192780"/>
          </a:xfrm>
          <a:custGeom>
            <a:avLst/>
            <a:gdLst>
              <a:gd name="connsiteX0" fmla="*/ 0 w 2278380"/>
              <a:gd name="connsiteY0" fmla="*/ 45720 h 3192780"/>
              <a:gd name="connsiteX1" fmla="*/ 304800 w 2278380"/>
              <a:gd name="connsiteY1" fmla="*/ 0 h 3192780"/>
              <a:gd name="connsiteX2" fmla="*/ 350520 w 2278380"/>
              <a:gd name="connsiteY2" fmla="*/ 121920 h 3192780"/>
              <a:gd name="connsiteX3" fmla="*/ 358140 w 2278380"/>
              <a:gd name="connsiteY3" fmla="*/ 365760 h 3192780"/>
              <a:gd name="connsiteX4" fmla="*/ 548640 w 2278380"/>
              <a:gd name="connsiteY4" fmla="*/ 342900 h 3192780"/>
              <a:gd name="connsiteX5" fmla="*/ 800100 w 2278380"/>
              <a:gd name="connsiteY5" fmla="*/ 548640 h 3192780"/>
              <a:gd name="connsiteX6" fmla="*/ 693420 w 2278380"/>
              <a:gd name="connsiteY6" fmla="*/ 937260 h 3192780"/>
              <a:gd name="connsiteX7" fmla="*/ 807720 w 2278380"/>
              <a:gd name="connsiteY7" fmla="*/ 1181100 h 3192780"/>
              <a:gd name="connsiteX8" fmla="*/ 1066800 w 2278380"/>
              <a:gd name="connsiteY8" fmla="*/ 1158240 h 3192780"/>
              <a:gd name="connsiteX9" fmla="*/ 1120140 w 2278380"/>
              <a:gd name="connsiteY9" fmla="*/ 1257300 h 3192780"/>
              <a:gd name="connsiteX10" fmla="*/ 1013460 w 2278380"/>
              <a:gd name="connsiteY10" fmla="*/ 1463040 h 3192780"/>
              <a:gd name="connsiteX11" fmla="*/ 1089660 w 2278380"/>
              <a:gd name="connsiteY11" fmla="*/ 1706880 h 3192780"/>
              <a:gd name="connsiteX12" fmla="*/ 1226820 w 2278380"/>
              <a:gd name="connsiteY12" fmla="*/ 1813560 h 3192780"/>
              <a:gd name="connsiteX13" fmla="*/ 1188720 w 2278380"/>
              <a:gd name="connsiteY13" fmla="*/ 2255520 h 3192780"/>
              <a:gd name="connsiteX14" fmla="*/ 1234440 w 2278380"/>
              <a:gd name="connsiteY14" fmla="*/ 2324100 h 3192780"/>
              <a:gd name="connsiteX15" fmla="*/ 1447800 w 2278380"/>
              <a:gd name="connsiteY15" fmla="*/ 2324100 h 3192780"/>
              <a:gd name="connsiteX16" fmla="*/ 1508760 w 2278380"/>
              <a:gd name="connsiteY16" fmla="*/ 2415540 h 3192780"/>
              <a:gd name="connsiteX17" fmla="*/ 1546860 w 2278380"/>
              <a:gd name="connsiteY17" fmla="*/ 2636520 h 3192780"/>
              <a:gd name="connsiteX18" fmla="*/ 1630680 w 2278380"/>
              <a:gd name="connsiteY18" fmla="*/ 2720340 h 3192780"/>
              <a:gd name="connsiteX19" fmla="*/ 1760220 w 2278380"/>
              <a:gd name="connsiteY19" fmla="*/ 2613660 h 3192780"/>
              <a:gd name="connsiteX20" fmla="*/ 1882140 w 2278380"/>
              <a:gd name="connsiteY20" fmla="*/ 2438400 h 3192780"/>
              <a:gd name="connsiteX21" fmla="*/ 2194560 w 2278380"/>
              <a:gd name="connsiteY21" fmla="*/ 2438400 h 3192780"/>
              <a:gd name="connsiteX22" fmla="*/ 2278380 w 2278380"/>
              <a:gd name="connsiteY22" fmla="*/ 2567940 h 3192780"/>
              <a:gd name="connsiteX23" fmla="*/ 2263140 w 2278380"/>
              <a:gd name="connsiteY23" fmla="*/ 2689860 h 3192780"/>
              <a:gd name="connsiteX24" fmla="*/ 2270760 w 2278380"/>
              <a:gd name="connsiteY24" fmla="*/ 2758440 h 3192780"/>
              <a:gd name="connsiteX25" fmla="*/ 1874520 w 2278380"/>
              <a:gd name="connsiteY25" fmla="*/ 3192780 h 3192780"/>
              <a:gd name="connsiteX26" fmla="*/ 1653540 w 2278380"/>
              <a:gd name="connsiteY26" fmla="*/ 2948940 h 319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278380" h="3192780">
                <a:moveTo>
                  <a:pt x="0" y="45720"/>
                </a:moveTo>
                <a:lnTo>
                  <a:pt x="304800" y="0"/>
                </a:lnTo>
                <a:lnTo>
                  <a:pt x="350520" y="121920"/>
                </a:lnTo>
                <a:lnTo>
                  <a:pt x="358140" y="365760"/>
                </a:lnTo>
                <a:lnTo>
                  <a:pt x="548640" y="342900"/>
                </a:lnTo>
                <a:lnTo>
                  <a:pt x="800100" y="548640"/>
                </a:lnTo>
                <a:lnTo>
                  <a:pt x="693420" y="937260"/>
                </a:lnTo>
                <a:lnTo>
                  <a:pt x="807720" y="1181100"/>
                </a:lnTo>
                <a:lnTo>
                  <a:pt x="1066800" y="1158240"/>
                </a:lnTo>
                <a:lnTo>
                  <a:pt x="1120140" y="1257300"/>
                </a:lnTo>
                <a:lnTo>
                  <a:pt x="1013460" y="1463040"/>
                </a:lnTo>
                <a:lnTo>
                  <a:pt x="1089660" y="1706880"/>
                </a:lnTo>
                <a:lnTo>
                  <a:pt x="1226820" y="1813560"/>
                </a:lnTo>
                <a:lnTo>
                  <a:pt x="1188720" y="2255520"/>
                </a:lnTo>
                <a:lnTo>
                  <a:pt x="1234440" y="2324100"/>
                </a:lnTo>
                <a:lnTo>
                  <a:pt x="1447800" y="2324100"/>
                </a:lnTo>
                <a:lnTo>
                  <a:pt x="1508760" y="2415540"/>
                </a:lnTo>
                <a:lnTo>
                  <a:pt x="1546860" y="2636520"/>
                </a:lnTo>
                <a:lnTo>
                  <a:pt x="1630680" y="2720340"/>
                </a:lnTo>
                <a:lnTo>
                  <a:pt x="1760220" y="2613660"/>
                </a:lnTo>
                <a:lnTo>
                  <a:pt x="1882140" y="2438400"/>
                </a:lnTo>
                <a:lnTo>
                  <a:pt x="2194560" y="2438400"/>
                </a:lnTo>
                <a:lnTo>
                  <a:pt x="2278380" y="2567940"/>
                </a:lnTo>
                <a:lnTo>
                  <a:pt x="2263140" y="2689860"/>
                </a:lnTo>
                <a:lnTo>
                  <a:pt x="2270760" y="2758440"/>
                </a:lnTo>
                <a:lnTo>
                  <a:pt x="1874520" y="3192780"/>
                </a:lnTo>
                <a:lnTo>
                  <a:pt x="1653540" y="2948940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11907A9A-12A9-4E55-B45F-0152A44AB941}"/>
              </a:ext>
            </a:extLst>
          </p:cNvPr>
          <p:cNvSpPr/>
          <p:nvPr/>
        </p:nvSpPr>
        <p:spPr>
          <a:xfrm rot="519003">
            <a:off x="6145785" y="3314583"/>
            <a:ext cx="807720" cy="541020"/>
          </a:xfrm>
          <a:custGeom>
            <a:avLst/>
            <a:gdLst>
              <a:gd name="connsiteX0" fmla="*/ 800100 w 807720"/>
              <a:gd name="connsiteY0" fmla="*/ 160020 h 541020"/>
              <a:gd name="connsiteX1" fmla="*/ 807720 w 807720"/>
              <a:gd name="connsiteY1" fmla="*/ 388620 h 541020"/>
              <a:gd name="connsiteX2" fmla="*/ 144780 w 807720"/>
              <a:gd name="connsiteY2" fmla="*/ 541020 h 541020"/>
              <a:gd name="connsiteX3" fmla="*/ 0 w 807720"/>
              <a:gd name="connsiteY3" fmla="*/ 327660 h 541020"/>
              <a:gd name="connsiteX4" fmla="*/ 304800 w 807720"/>
              <a:gd name="connsiteY4" fmla="*/ 0 h 541020"/>
              <a:gd name="connsiteX5" fmla="*/ 685800 w 807720"/>
              <a:gd name="connsiteY5" fmla="*/ 38100 h 541020"/>
              <a:gd name="connsiteX6" fmla="*/ 800100 w 807720"/>
              <a:gd name="connsiteY6" fmla="*/ 160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720" h="541020">
                <a:moveTo>
                  <a:pt x="800100" y="160020"/>
                </a:moveTo>
                <a:lnTo>
                  <a:pt x="807720" y="388620"/>
                </a:lnTo>
                <a:lnTo>
                  <a:pt x="144780" y="541020"/>
                </a:lnTo>
                <a:lnTo>
                  <a:pt x="0" y="327660"/>
                </a:lnTo>
                <a:lnTo>
                  <a:pt x="304800" y="0"/>
                </a:lnTo>
                <a:lnTo>
                  <a:pt x="685800" y="38100"/>
                </a:lnTo>
                <a:lnTo>
                  <a:pt x="800100" y="160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육각형 91">
            <a:extLst>
              <a:ext uri="{FF2B5EF4-FFF2-40B4-BE49-F238E27FC236}">
                <a16:creationId xmlns:a16="http://schemas.microsoft.com/office/drawing/2014/main" id="{E033D002-ECF2-4B3E-A140-19B6EF9D313E}"/>
              </a:ext>
            </a:extLst>
          </p:cNvPr>
          <p:cNvSpPr/>
          <p:nvPr/>
        </p:nvSpPr>
        <p:spPr>
          <a:xfrm>
            <a:off x="5884745" y="3077800"/>
            <a:ext cx="222739" cy="192016"/>
          </a:xfrm>
          <a:prstGeom prst="hexagon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육각형 92">
            <a:extLst>
              <a:ext uri="{FF2B5EF4-FFF2-40B4-BE49-F238E27FC236}">
                <a16:creationId xmlns:a16="http://schemas.microsoft.com/office/drawing/2014/main" id="{FA0578E1-3143-4EE7-A915-1750679DD952}"/>
              </a:ext>
            </a:extLst>
          </p:cNvPr>
          <p:cNvSpPr/>
          <p:nvPr/>
        </p:nvSpPr>
        <p:spPr>
          <a:xfrm>
            <a:off x="5065664" y="3349345"/>
            <a:ext cx="222739" cy="192016"/>
          </a:xfrm>
          <a:prstGeom prst="hexagon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479FB16-4DB0-4BB0-B015-868B95721B7D}"/>
              </a:ext>
            </a:extLst>
          </p:cNvPr>
          <p:cNvSpPr/>
          <p:nvPr/>
        </p:nvSpPr>
        <p:spPr>
          <a:xfrm>
            <a:off x="5215813" y="5656558"/>
            <a:ext cx="569167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BD9248C-AD40-43DE-A293-5279B22D4372}"/>
              </a:ext>
            </a:extLst>
          </p:cNvPr>
          <p:cNvSpPr/>
          <p:nvPr/>
        </p:nvSpPr>
        <p:spPr>
          <a:xfrm rot="21261823">
            <a:off x="5964507" y="3868394"/>
            <a:ext cx="1010595" cy="135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B3448DE5-5129-45B4-A113-7163A68100C6}"/>
              </a:ext>
            </a:extLst>
          </p:cNvPr>
          <p:cNvGrpSpPr/>
          <p:nvPr/>
        </p:nvGrpSpPr>
        <p:grpSpPr>
          <a:xfrm rot="20775601">
            <a:off x="5442045" y="4072005"/>
            <a:ext cx="347099" cy="470432"/>
            <a:chOff x="5441500" y="3228082"/>
            <a:chExt cx="347099" cy="470432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07FE285-BFC8-4788-B7F4-ECA115F51ADA}"/>
                </a:ext>
              </a:extLst>
            </p:cNvPr>
            <p:cNvSpPr/>
            <p:nvPr/>
          </p:nvSpPr>
          <p:spPr>
            <a:xfrm rot="20185896">
              <a:off x="5441500" y="3228082"/>
              <a:ext cx="347099" cy="27671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F52EBA93-5B61-41AD-8B6B-CF8F1A00329A}"/>
                </a:ext>
              </a:extLst>
            </p:cNvPr>
            <p:cNvSpPr/>
            <p:nvPr/>
          </p:nvSpPr>
          <p:spPr>
            <a:xfrm rot="20185896">
              <a:off x="5523298" y="3421801"/>
              <a:ext cx="174100" cy="27671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1" name="육각형 120">
            <a:extLst>
              <a:ext uri="{FF2B5EF4-FFF2-40B4-BE49-F238E27FC236}">
                <a16:creationId xmlns:a16="http://schemas.microsoft.com/office/drawing/2014/main" id="{4D71B82F-228D-461C-879F-51B76404D383}"/>
              </a:ext>
            </a:extLst>
          </p:cNvPr>
          <p:cNvSpPr/>
          <p:nvPr/>
        </p:nvSpPr>
        <p:spPr>
          <a:xfrm>
            <a:off x="7408506" y="1765221"/>
            <a:ext cx="453083" cy="390589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0499DE3-F22F-4516-90E2-BA74C4C05886}"/>
              </a:ext>
            </a:extLst>
          </p:cNvPr>
          <p:cNvSpPr/>
          <p:nvPr/>
        </p:nvSpPr>
        <p:spPr>
          <a:xfrm>
            <a:off x="9078686" y="1307214"/>
            <a:ext cx="443353" cy="2553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A7FCA94-AA64-42D7-83BD-F9D6509413F9}"/>
              </a:ext>
            </a:extLst>
          </p:cNvPr>
          <p:cNvSpPr/>
          <p:nvPr/>
        </p:nvSpPr>
        <p:spPr>
          <a:xfrm rot="17544413">
            <a:off x="9489551" y="2562374"/>
            <a:ext cx="443353" cy="2553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0EEF048-87EC-4B17-B828-D4F89E340EAD}"/>
              </a:ext>
            </a:extLst>
          </p:cNvPr>
          <p:cNvSpPr/>
          <p:nvPr/>
        </p:nvSpPr>
        <p:spPr>
          <a:xfrm rot="18913024">
            <a:off x="1793052" y="2521663"/>
            <a:ext cx="443353" cy="2553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B9DFA18-8452-498B-86E0-E48053E686F5}"/>
              </a:ext>
            </a:extLst>
          </p:cNvPr>
          <p:cNvSpPr/>
          <p:nvPr/>
        </p:nvSpPr>
        <p:spPr>
          <a:xfrm>
            <a:off x="10451428" y="1792497"/>
            <a:ext cx="443353" cy="255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4DB2A6CE-4CB5-4076-BDFC-68ED974FE1C4}"/>
              </a:ext>
            </a:extLst>
          </p:cNvPr>
          <p:cNvSpPr/>
          <p:nvPr/>
        </p:nvSpPr>
        <p:spPr>
          <a:xfrm>
            <a:off x="7848600" y="3739515"/>
            <a:ext cx="1089660" cy="1226820"/>
          </a:xfrm>
          <a:custGeom>
            <a:avLst/>
            <a:gdLst>
              <a:gd name="connsiteX0" fmla="*/ 0 w 1089660"/>
              <a:gd name="connsiteY0" fmla="*/ 22860 h 1226820"/>
              <a:gd name="connsiteX1" fmla="*/ 60960 w 1089660"/>
              <a:gd name="connsiteY1" fmla="*/ 678180 h 1226820"/>
              <a:gd name="connsiteX2" fmla="*/ 868680 w 1089660"/>
              <a:gd name="connsiteY2" fmla="*/ 1226820 h 1226820"/>
              <a:gd name="connsiteX3" fmla="*/ 1089660 w 1089660"/>
              <a:gd name="connsiteY3" fmla="*/ 419100 h 1226820"/>
              <a:gd name="connsiteX4" fmla="*/ 83820 w 1089660"/>
              <a:gd name="connsiteY4" fmla="*/ 0 h 1226820"/>
              <a:gd name="connsiteX5" fmla="*/ 0 w 1089660"/>
              <a:gd name="connsiteY5" fmla="*/ 22860 h 1226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660" h="1226820">
                <a:moveTo>
                  <a:pt x="0" y="22860"/>
                </a:moveTo>
                <a:lnTo>
                  <a:pt x="60960" y="678180"/>
                </a:lnTo>
                <a:lnTo>
                  <a:pt x="868680" y="1226820"/>
                </a:lnTo>
                <a:lnTo>
                  <a:pt x="1089660" y="419100"/>
                </a:lnTo>
                <a:lnTo>
                  <a:pt x="83820" y="0"/>
                </a:lnTo>
                <a:lnTo>
                  <a:pt x="0" y="2286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F3F0539-719F-4967-9F1D-9A4EC1BC8889}"/>
              </a:ext>
            </a:extLst>
          </p:cNvPr>
          <p:cNvSpPr txBox="1"/>
          <p:nvPr/>
        </p:nvSpPr>
        <p:spPr>
          <a:xfrm rot="1592004">
            <a:off x="8018401" y="417758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정제소</a:t>
            </a:r>
            <a:endParaRPr lang="ko-KR" altLang="en-US" sz="12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9384B986-B0A4-4A73-AEFD-A059A8438A41}"/>
              </a:ext>
            </a:extLst>
          </p:cNvPr>
          <p:cNvSpPr/>
          <p:nvPr/>
        </p:nvSpPr>
        <p:spPr>
          <a:xfrm rot="1496229">
            <a:off x="8131026" y="3948195"/>
            <a:ext cx="443353" cy="255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자유형: 도형 128">
            <a:extLst>
              <a:ext uri="{FF2B5EF4-FFF2-40B4-BE49-F238E27FC236}">
                <a16:creationId xmlns:a16="http://schemas.microsoft.com/office/drawing/2014/main" id="{5484011B-8610-4432-94C3-70EB8FDA3711}"/>
              </a:ext>
            </a:extLst>
          </p:cNvPr>
          <p:cNvSpPr/>
          <p:nvPr/>
        </p:nvSpPr>
        <p:spPr>
          <a:xfrm>
            <a:off x="7833360" y="3724275"/>
            <a:ext cx="1089660" cy="1203960"/>
          </a:xfrm>
          <a:custGeom>
            <a:avLst/>
            <a:gdLst>
              <a:gd name="connsiteX0" fmla="*/ 274320 w 1089660"/>
              <a:gd name="connsiteY0" fmla="*/ 830580 h 1203960"/>
              <a:gd name="connsiteX1" fmla="*/ 68580 w 1089660"/>
              <a:gd name="connsiteY1" fmla="*/ 678180 h 1203960"/>
              <a:gd name="connsiteX2" fmla="*/ 0 w 1089660"/>
              <a:gd name="connsiteY2" fmla="*/ 0 h 1203960"/>
              <a:gd name="connsiteX3" fmla="*/ 1089660 w 1089660"/>
              <a:gd name="connsiteY3" fmla="*/ 434340 h 1203960"/>
              <a:gd name="connsiteX4" fmla="*/ 868680 w 1089660"/>
              <a:gd name="connsiteY4" fmla="*/ 1203960 h 1203960"/>
              <a:gd name="connsiteX5" fmla="*/ 518160 w 1089660"/>
              <a:gd name="connsiteY5" fmla="*/ 1021080 h 1203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660" h="1203960">
                <a:moveTo>
                  <a:pt x="274320" y="830580"/>
                </a:moveTo>
                <a:lnTo>
                  <a:pt x="68580" y="678180"/>
                </a:lnTo>
                <a:lnTo>
                  <a:pt x="0" y="0"/>
                </a:lnTo>
                <a:lnTo>
                  <a:pt x="1089660" y="434340"/>
                </a:lnTo>
                <a:lnTo>
                  <a:pt x="868680" y="1203960"/>
                </a:lnTo>
                <a:lnTo>
                  <a:pt x="518160" y="102108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143A87B6-C495-4E44-AC6C-0895D99850F4}"/>
              </a:ext>
            </a:extLst>
          </p:cNvPr>
          <p:cNvSpPr/>
          <p:nvPr/>
        </p:nvSpPr>
        <p:spPr>
          <a:xfrm>
            <a:off x="7330440" y="5324475"/>
            <a:ext cx="1196340" cy="762000"/>
          </a:xfrm>
          <a:custGeom>
            <a:avLst/>
            <a:gdLst>
              <a:gd name="connsiteX0" fmla="*/ 1173480 w 1196340"/>
              <a:gd name="connsiteY0" fmla="*/ 167640 h 762000"/>
              <a:gd name="connsiteX1" fmla="*/ 403860 w 1196340"/>
              <a:gd name="connsiteY1" fmla="*/ 0 h 762000"/>
              <a:gd name="connsiteX2" fmla="*/ 0 w 1196340"/>
              <a:gd name="connsiteY2" fmla="*/ 419100 h 762000"/>
              <a:gd name="connsiteX3" fmla="*/ 815340 w 1196340"/>
              <a:gd name="connsiteY3" fmla="*/ 762000 h 762000"/>
              <a:gd name="connsiteX4" fmla="*/ 1196340 w 1196340"/>
              <a:gd name="connsiteY4" fmla="*/ 388620 h 762000"/>
              <a:gd name="connsiteX5" fmla="*/ 1173480 w 1196340"/>
              <a:gd name="connsiteY5" fmla="*/ 16764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6340" h="762000">
                <a:moveTo>
                  <a:pt x="1173480" y="167640"/>
                </a:moveTo>
                <a:lnTo>
                  <a:pt x="403860" y="0"/>
                </a:lnTo>
                <a:lnTo>
                  <a:pt x="0" y="419100"/>
                </a:lnTo>
                <a:lnTo>
                  <a:pt x="815340" y="762000"/>
                </a:lnTo>
                <a:lnTo>
                  <a:pt x="1196340" y="388620"/>
                </a:lnTo>
                <a:lnTo>
                  <a:pt x="1173480" y="16764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자유형: 도형 130">
            <a:extLst>
              <a:ext uri="{FF2B5EF4-FFF2-40B4-BE49-F238E27FC236}">
                <a16:creationId xmlns:a16="http://schemas.microsoft.com/office/drawing/2014/main" id="{22771971-606E-4193-99DA-9D1C666F97E3}"/>
              </a:ext>
            </a:extLst>
          </p:cNvPr>
          <p:cNvSpPr/>
          <p:nvPr/>
        </p:nvSpPr>
        <p:spPr>
          <a:xfrm>
            <a:off x="7330440" y="5316855"/>
            <a:ext cx="1188720" cy="754380"/>
          </a:xfrm>
          <a:custGeom>
            <a:avLst/>
            <a:gdLst>
              <a:gd name="connsiteX0" fmla="*/ 160020 w 1188720"/>
              <a:gd name="connsiteY0" fmla="*/ 251460 h 754380"/>
              <a:gd name="connsiteX1" fmla="*/ 0 w 1188720"/>
              <a:gd name="connsiteY1" fmla="*/ 434340 h 754380"/>
              <a:gd name="connsiteX2" fmla="*/ 830580 w 1188720"/>
              <a:gd name="connsiteY2" fmla="*/ 754380 h 754380"/>
              <a:gd name="connsiteX3" fmla="*/ 1188720 w 1188720"/>
              <a:gd name="connsiteY3" fmla="*/ 449580 h 754380"/>
              <a:gd name="connsiteX4" fmla="*/ 1181100 w 1188720"/>
              <a:gd name="connsiteY4" fmla="*/ 182880 h 754380"/>
              <a:gd name="connsiteX5" fmla="*/ 396240 w 1188720"/>
              <a:gd name="connsiteY5" fmla="*/ 0 h 754380"/>
              <a:gd name="connsiteX6" fmla="*/ 289560 w 1188720"/>
              <a:gd name="connsiteY6" fmla="*/ 12192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8720" h="754380">
                <a:moveTo>
                  <a:pt x="160020" y="251460"/>
                </a:moveTo>
                <a:lnTo>
                  <a:pt x="0" y="434340"/>
                </a:lnTo>
                <a:lnTo>
                  <a:pt x="830580" y="754380"/>
                </a:lnTo>
                <a:lnTo>
                  <a:pt x="1188720" y="449580"/>
                </a:lnTo>
                <a:lnTo>
                  <a:pt x="1181100" y="182880"/>
                </a:lnTo>
                <a:lnTo>
                  <a:pt x="396240" y="0"/>
                </a:lnTo>
                <a:lnTo>
                  <a:pt x="289560" y="12192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육각형 131">
            <a:extLst>
              <a:ext uri="{FF2B5EF4-FFF2-40B4-BE49-F238E27FC236}">
                <a16:creationId xmlns:a16="http://schemas.microsoft.com/office/drawing/2014/main" id="{BD4209D5-CC74-4211-A8AF-63574B233235}"/>
              </a:ext>
            </a:extLst>
          </p:cNvPr>
          <p:cNvSpPr/>
          <p:nvPr/>
        </p:nvSpPr>
        <p:spPr>
          <a:xfrm>
            <a:off x="6099109" y="263816"/>
            <a:ext cx="2662335" cy="914400"/>
          </a:xfrm>
          <a:prstGeom prst="hex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CADB219-3028-49A2-BF87-4B94E53FF71B}"/>
              </a:ext>
            </a:extLst>
          </p:cNvPr>
          <p:cNvSpPr/>
          <p:nvPr/>
        </p:nvSpPr>
        <p:spPr>
          <a:xfrm>
            <a:off x="6443637" y="1416280"/>
            <a:ext cx="436018" cy="1834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D682D72-9E69-4588-95D9-82EAC98D3D9C}"/>
              </a:ext>
            </a:extLst>
          </p:cNvPr>
          <p:cNvSpPr/>
          <p:nvPr/>
        </p:nvSpPr>
        <p:spPr>
          <a:xfrm>
            <a:off x="8177398" y="1368353"/>
            <a:ext cx="436018" cy="1834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AC130E2A-54EB-4214-8DBB-E8727D4E6264}"/>
              </a:ext>
            </a:extLst>
          </p:cNvPr>
          <p:cNvSpPr/>
          <p:nvPr/>
        </p:nvSpPr>
        <p:spPr>
          <a:xfrm>
            <a:off x="4371975" y="4067175"/>
            <a:ext cx="1371600" cy="847725"/>
          </a:xfrm>
          <a:custGeom>
            <a:avLst/>
            <a:gdLst>
              <a:gd name="connsiteX0" fmla="*/ 28575 w 1390650"/>
              <a:gd name="connsiteY0" fmla="*/ 342900 h 847725"/>
              <a:gd name="connsiteX1" fmla="*/ 123825 w 1390650"/>
              <a:gd name="connsiteY1" fmla="*/ 847725 h 847725"/>
              <a:gd name="connsiteX2" fmla="*/ 1390650 w 1390650"/>
              <a:gd name="connsiteY2" fmla="*/ 647700 h 847725"/>
              <a:gd name="connsiteX3" fmla="*/ 914400 w 1390650"/>
              <a:gd name="connsiteY3" fmla="*/ 0 h 847725"/>
              <a:gd name="connsiteX4" fmla="*/ 0 w 1390650"/>
              <a:gd name="connsiteY4" fmla="*/ 238125 h 847725"/>
              <a:gd name="connsiteX5" fmla="*/ 28575 w 1390650"/>
              <a:gd name="connsiteY5" fmla="*/ 342900 h 847725"/>
              <a:gd name="connsiteX0" fmla="*/ 9525 w 1371600"/>
              <a:gd name="connsiteY0" fmla="*/ 342900 h 847725"/>
              <a:gd name="connsiteX1" fmla="*/ 104775 w 1371600"/>
              <a:gd name="connsiteY1" fmla="*/ 847725 h 847725"/>
              <a:gd name="connsiteX2" fmla="*/ 1371600 w 1371600"/>
              <a:gd name="connsiteY2" fmla="*/ 647700 h 847725"/>
              <a:gd name="connsiteX3" fmla="*/ 895350 w 1371600"/>
              <a:gd name="connsiteY3" fmla="*/ 0 h 847725"/>
              <a:gd name="connsiteX4" fmla="*/ 0 w 1371600"/>
              <a:gd name="connsiteY4" fmla="*/ 295275 h 847725"/>
              <a:gd name="connsiteX5" fmla="*/ 9525 w 1371600"/>
              <a:gd name="connsiteY5" fmla="*/ 342900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1600" h="847725">
                <a:moveTo>
                  <a:pt x="9525" y="342900"/>
                </a:moveTo>
                <a:lnTo>
                  <a:pt x="104775" y="847725"/>
                </a:lnTo>
                <a:lnTo>
                  <a:pt x="1371600" y="647700"/>
                </a:lnTo>
                <a:lnTo>
                  <a:pt x="895350" y="0"/>
                </a:lnTo>
                <a:lnTo>
                  <a:pt x="0" y="295275"/>
                </a:lnTo>
                <a:lnTo>
                  <a:pt x="9525" y="34290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69BEDCFE-A51A-4068-9A31-7C0FFD1E5914}"/>
              </a:ext>
            </a:extLst>
          </p:cNvPr>
          <p:cNvSpPr/>
          <p:nvPr/>
        </p:nvSpPr>
        <p:spPr>
          <a:xfrm>
            <a:off x="4391025" y="4076700"/>
            <a:ext cx="1333500" cy="847725"/>
          </a:xfrm>
          <a:custGeom>
            <a:avLst/>
            <a:gdLst>
              <a:gd name="connsiteX0" fmla="*/ 57150 w 1333500"/>
              <a:gd name="connsiteY0" fmla="*/ 666750 h 847725"/>
              <a:gd name="connsiteX1" fmla="*/ 95250 w 1333500"/>
              <a:gd name="connsiteY1" fmla="*/ 847725 h 847725"/>
              <a:gd name="connsiteX2" fmla="*/ 1333500 w 1333500"/>
              <a:gd name="connsiteY2" fmla="*/ 638175 h 847725"/>
              <a:gd name="connsiteX3" fmla="*/ 857250 w 1333500"/>
              <a:gd name="connsiteY3" fmla="*/ 0 h 847725"/>
              <a:gd name="connsiteX4" fmla="*/ 0 w 1333500"/>
              <a:gd name="connsiteY4" fmla="*/ 266700 h 847725"/>
              <a:gd name="connsiteX5" fmla="*/ 19050 w 1333500"/>
              <a:gd name="connsiteY5" fmla="*/ 40957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500" h="847725">
                <a:moveTo>
                  <a:pt x="57150" y="666750"/>
                </a:moveTo>
                <a:lnTo>
                  <a:pt x="95250" y="847725"/>
                </a:lnTo>
                <a:lnTo>
                  <a:pt x="1333500" y="638175"/>
                </a:lnTo>
                <a:lnTo>
                  <a:pt x="857250" y="0"/>
                </a:lnTo>
                <a:lnTo>
                  <a:pt x="0" y="266700"/>
                </a:lnTo>
                <a:lnTo>
                  <a:pt x="19050" y="409575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01B93A8B-9013-4E38-867C-B9D13EDB5DB3}"/>
              </a:ext>
            </a:extLst>
          </p:cNvPr>
          <p:cNvSpPr/>
          <p:nvPr/>
        </p:nvSpPr>
        <p:spPr>
          <a:xfrm rot="11732750">
            <a:off x="5079521" y="2412198"/>
            <a:ext cx="807720" cy="541020"/>
          </a:xfrm>
          <a:custGeom>
            <a:avLst/>
            <a:gdLst>
              <a:gd name="connsiteX0" fmla="*/ 800100 w 807720"/>
              <a:gd name="connsiteY0" fmla="*/ 160020 h 541020"/>
              <a:gd name="connsiteX1" fmla="*/ 807720 w 807720"/>
              <a:gd name="connsiteY1" fmla="*/ 388620 h 541020"/>
              <a:gd name="connsiteX2" fmla="*/ 144780 w 807720"/>
              <a:gd name="connsiteY2" fmla="*/ 541020 h 541020"/>
              <a:gd name="connsiteX3" fmla="*/ 0 w 807720"/>
              <a:gd name="connsiteY3" fmla="*/ 327660 h 541020"/>
              <a:gd name="connsiteX4" fmla="*/ 304800 w 807720"/>
              <a:gd name="connsiteY4" fmla="*/ 0 h 541020"/>
              <a:gd name="connsiteX5" fmla="*/ 685800 w 807720"/>
              <a:gd name="connsiteY5" fmla="*/ 38100 h 541020"/>
              <a:gd name="connsiteX6" fmla="*/ 800100 w 807720"/>
              <a:gd name="connsiteY6" fmla="*/ 160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720" h="541020">
                <a:moveTo>
                  <a:pt x="800100" y="160020"/>
                </a:moveTo>
                <a:lnTo>
                  <a:pt x="807720" y="388620"/>
                </a:lnTo>
                <a:lnTo>
                  <a:pt x="144780" y="541020"/>
                </a:lnTo>
                <a:lnTo>
                  <a:pt x="0" y="327660"/>
                </a:lnTo>
                <a:lnTo>
                  <a:pt x="304800" y="0"/>
                </a:lnTo>
                <a:lnTo>
                  <a:pt x="685800" y="38100"/>
                </a:lnTo>
                <a:lnTo>
                  <a:pt x="800100" y="160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3100B023-E685-4985-9F18-E14469DDA1A5}"/>
              </a:ext>
            </a:extLst>
          </p:cNvPr>
          <p:cNvSpPr/>
          <p:nvPr/>
        </p:nvSpPr>
        <p:spPr>
          <a:xfrm rot="20672867">
            <a:off x="6017037" y="3222179"/>
            <a:ext cx="991149" cy="63858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56EEA49C-858A-4AD0-9E88-3CBB289B67A9}"/>
              </a:ext>
            </a:extLst>
          </p:cNvPr>
          <p:cNvSpPr/>
          <p:nvPr/>
        </p:nvSpPr>
        <p:spPr>
          <a:xfrm>
            <a:off x="4956475" y="2451403"/>
            <a:ext cx="991149" cy="63858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EA0E0C5-7A6F-4FB5-894E-1ED3FA5793F2}"/>
              </a:ext>
            </a:extLst>
          </p:cNvPr>
          <p:cNvSpPr/>
          <p:nvPr/>
        </p:nvSpPr>
        <p:spPr>
          <a:xfrm rot="21216243">
            <a:off x="5879922" y="3856954"/>
            <a:ext cx="1107634" cy="25537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D9B18B0-915E-49AC-8314-E37E0D670057}"/>
              </a:ext>
            </a:extLst>
          </p:cNvPr>
          <p:cNvSpPr/>
          <p:nvPr/>
        </p:nvSpPr>
        <p:spPr>
          <a:xfrm rot="1331206">
            <a:off x="8055436" y="3970093"/>
            <a:ext cx="568392" cy="299133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D790A0E-D452-45CA-A01B-45D5095B65A3}"/>
              </a:ext>
            </a:extLst>
          </p:cNvPr>
          <p:cNvSpPr/>
          <p:nvPr/>
        </p:nvSpPr>
        <p:spPr>
          <a:xfrm rot="18808797">
            <a:off x="1737523" y="2511106"/>
            <a:ext cx="568392" cy="299133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A9AE3FB-E6A8-4000-876B-4284AFA4553B}"/>
              </a:ext>
            </a:extLst>
          </p:cNvPr>
          <p:cNvSpPr/>
          <p:nvPr/>
        </p:nvSpPr>
        <p:spPr>
          <a:xfrm>
            <a:off x="5173308" y="5661349"/>
            <a:ext cx="695835" cy="331084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76D3277-94EB-4DD3-8A0A-C53EC923B04E}"/>
              </a:ext>
            </a:extLst>
          </p:cNvPr>
          <p:cNvSpPr/>
          <p:nvPr/>
        </p:nvSpPr>
        <p:spPr>
          <a:xfrm rot="1499535">
            <a:off x="6984298" y="5706578"/>
            <a:ext cx="280079" cy="37501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B733600-155D-4814-AF8A-0E1E1C2D2032}"/>
              </a:ext>
            </a:extLst>
          </p:cNvPr>
          <p:cNvSpPr/>
          <p:nvPr/>
        </p:nvSpPr>
        <p:spPr>
          <a:xfrm rot="1499535">
            <a:off x="7275672" y="5834390"/>
            <a:ext cx="280079" cy="37501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FBB5EA6-E569-4208-93FA-E8E437727963}"/>
              </a:ext>
            </a:extLst>
          </p:cNvPr>
          <p:cNvSpPr/>
          <p:nvPr/>
        </p:nvSpPr>
        <p:spPr>
          <a:xfrm rot="1499535">
            <a:off x="7602243" y="5954690"/>
            <a:ext cx="280079" cy="37501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A7E2CB82-5EDF-452B-AF30-A20C14EC3553}"/>
              </a:ext>
            </a:extLst>
          </p:cNvPr>
          <p:cNvGrpSpPr/>
          <p:nvPr/>
        </p:nvGrpSpPr>
        <p:grpSpPr>
          <a:xfrm>
            <a:off x="7010043" y="5598278"/>
            <a:ext cx="276567" cy="452814"/>
            <a:chOff x="7010043" y="5598278"/>
            <a:chExt cx="276567" cy="452814"/>
          </a:xfrm>
        </p:grpSpPr>
        <p:sp>
          <p:nvSpPr>
            <p:cNvPr id="99" name="순서도: 자기 디스크 98">
              <a:extLst>
                <a:ext uri="{FF2B5EF4-FFF2-40B4-BE49-F238E27FC236}">
                  <a16:creationId xmlns:a16="http://schemas.microsoft.com/office/drawing/2014/main" id="{90FEBBBC-2B6F-45B1-AF26-4CFBE1482CBA}"/>
                </a:ext>
              </a:extLst>
            </p:cNvPr>
            <p:cNvSpPr/>
            <p:nvPr/>
          </p:nvSpPr>
          <p:spPr>
            <a:xfrm>
              <a:off x="7073706" y="5598278"/>
              <a:ext cx="212904" cy="353069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E409414-D843-49A2-963B-7D5207CEE8DD}"/>
                </a:ext>
              </a:extLst>
            </p:cNvPr>
            <p:cNvGrpSpPr/>
            <p:nvPr/>
          </p:nvGrpSpPr>
          <p:grpSpPr>
            <a:xfrm>
              <a:off x="7010043" y="5869730"/>
              <a:ext cx="198209" cy="181362"/>
              <a:chOff x="230403" y="979713"/>
              <a:chExt cx="478257" cy="437607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40412F7F-1C73-4ADA-9305-333796E14B20}"/>
                  </a:ext>
                </a:extLst>
              </p:cNvPr>
              <p:cNvSpPr/>
              <p:nvPr/>
            </p:nvSpPr>
            <p:spPr>
              <a:xfrm>
                <a:off x="230403" y="1108010"/>
                <a:ext cx="298579" cy="298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평행 사변형 102">
                <a:extLst>
                  <a:ext uri="{FF2B5EF4-FFF2-40B4-BE49-F238E27FC236}">
                    <a16:creationId xmlns:a16="http://schemas.microsoft.com/office/drawing/2014/main" id="{13BEA5CE-8854-4ED9-94A2-B95A596F3E3B}"/>
                  </a:ext>
                </a:extLst>
              </p:cNvPr>
              <p:cNvSpPr/>
              <p:nvPr/>
            </p:nvSpPr>
            <p:spPr>
              <a:xfrm>
                <a:off x="230403" y="979713"/>
                <a:ext cx="453838" cy="128297"/>
              </a:xfrm>
              <a:prstGeom prst="parallelogram">
                <a:avLst>
                  <a:gd name="adj" fmla="val 11681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72979EE9-C523-4C0B-8C72-34D87F45EBDD}"/>
                  </a:ext>
                </a:extLst>
              </p:cNvPr>
              <p:cNvSpPr/>
              <p:nvPr/>
            </p:nvSpPr>
            <p:spPr>
              <a:xfrm>
                <a:off x="518160" y="998220"/>
                <a:ext cx="190500" cy="419100"/>
              </a:xfrm>
              <a:custGeom>
                <a:avLst/>
                <a:gdLst>
                  <a:gd name="connsiteX0" fmla="*/ 0 w 190500"/>
                  <a:gd name="connsiteY0" fmla="*/ 121920 h 419100"/>
                  <a:gd name="connsiteX1" fmla="*/ 0 w 190500"/>
                  <a:gd name="connsiteY1" fmla="*/ 419100 h 419100"/>
                  <a:gd name="connsiteX2" fmla="*/ 190500 w 190500"/>
                  <a:gd name="connsiteY2" fmla="*/ 243840 h 419100"/>
                  <a:gd name="connsiteX3" fmla="*/ 167640 w 190500"/>
                  <a:gd name="connsiteY3" fmla="*/ 0 h 419100"/>
                  <a:gd name="connsiteX4" fmla="*/ 0 w 190500"/>
                  <a:gd name="connsiteY4" fmla="*/ 12192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419100">
                    <a:moveTo>
                      <a:pt x="0" y="121920"/>
                    </a:moveTo>
                    <a:lnTo>
                      <a:pt x="0" y="419100"/>
                    </a:lnTo>
                    <a:lnTo>
                      <a:pt x="190500" y="243840"/>
                    </a:lnTo>
                    <a:lnTo>
                      <a:pt x="167640" y="0"/>
                    </a:lnTo>
                    <a:lnTo>
                      <a:pt x="0" y="12192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CE0A8E7-0C39-4050-8A9F-E0BA2C7F84A7}"/>
              </a:ext>
            </a:extLst>
          </p:cNvPr>
          <p:cNvGrpSpPr/>
          <p:nvPr/>
        </p:nvGrpSpPr>
        <p:grpSpPr>
          <a:xfrm>
            <a:off x="7286610" y="5713044"/>
            <a:ext cx="270905" cy="453081"/>
            <a:chOff x="7286610" y="5713044"/>
            <a:chExt cx="270905" cy="453081"/>
          </a:xfrm>
        </p:grpSpPr>
        <p:sp>
          <p:nvSpPr>
            <p:cNvPr id="100" name="순서도: 자기 디스크 99">
              <a:extLst>
                <a:ext uri="{FF2B5EF4-FFF2-40B4-BE49-F238E27FC236}">
                  <a16:creationId xmlns:a16="http://schemas.microsoft.com/office/drawing/2014/main" id="{60E12852-6514-4BDD-AB27-4133B5B01566}"/>
                </a:ext>
              </a:extLst>
            </p:cNvPr>
            <p:cNvSpPr/>
            <p:nvPr/>
          </p:nvSpPr>
          <p:spPr>
            <a:xfrm>
              <a:off x="7344611" y="5713044"/>
              <a:ext cx="212904" cy="353069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F5399465-BA71-49B5-8A5A-B9DEA13F65A6}"/>
                </a:ext>
              </a:extLst>
            </p:cNvPr>
            <p:cNvGrpSpPr/>
            <p:nvPr/>
          </p:nvGrpSpPr>
          <p:grpSpPr>
            <a:xfrm>
              <a:off x="7286610" y="5984763"/>
              <a:ext cx="198209" cy="181362"/>
              <a:chOff x="230403" y="979713"/>
              <a:chExt cx="478257" cy="437607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BB8FF58F-DBB9-4048-8FDD-2D2C7DF7662D}"/>
                  </a:ext>
                </a:extLst>
              </p:cNvPr>
              <p:cNvSpPr/>
              <p:nvPr/>
            </p:nvSpPr>
            <p:spPr>
              <a:xfrm>
                <a:off x="230403" y="1108010"/>
                <a:ext cx="298579" cy="298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평행 사변형 110">
                <a:extLst>
                  <a:ext uri="{FF2B5EF4-FFF2-40B4-BE49-F238E27FC236}">
                    <a16:creationId xmlns:a16="http://schemas.microsoft.com/office/drawing/2014/main" id="{B3881572-533A-49DD-9963-19E66933C06C}"/>
                  </a:ext>
                </a:extLst>
              </p:cNvPr>
              <p:cNvSpPr/>
              <p:nvPr/>
            </p:nvSpPr>
            <p:spPr>
              <a:xfrm>
                <a:off x="230403" y="979713"/>
                <a:ext cx="453838" cy="128297"/>
              </a:xfrm>
              <a:prstGeom prst="parallelogram">
                <a:avLst>
                  <a:gd name="adj" fmla="val 11681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A0BCBE60-A6B6-4BFC-A5B1-0F585835D204}"/>
                  </a:ext>
                </a:extLst>
              </p:cNvPr>
              <p:cNvSpPr/>
              <p:nvPr/>
            </p:nvSpPr>
            <p:spPr>
              <a:xfrm>
                <a:off x="518160" y="998220"/>
                <a:ext cx="190500" cy="419100"/>
              </a:xfrm>
              <a:custGeom>
                <a:avLst/>
                <a:gdLst>
                  <a:gd name="connsiteX0" fmla="*/ 0 w 190500"/>
                  <a:gd name="connsiteY0" fmla="*/ 121920 h 419100"/>
                  <a:gd name="connsiteX1" fmla="*/ 0 w 190500"/>
                  <a:gd name="connsiteY1" fmla="*/ 419100 h 419100"/>
                  <a:gd name="connsiteX2" fmla="*/ 190500 w 190500"/>
                  <a:gd name="connsiteY2" fmla="*/ 243840 h 419100"/>
                  <a:gd name="connsiteX3" fmla="*/ 167640 w 190500"/>
                  <a:gd name="connsiteY3" fmla="*/ 0 h 419100"/>
                  <a:gd name="connsiteX4" fmla="*/ 0 w 190500"/>
                  <a:gd name="connsiteY4" fmla="*/ 12192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419100">
                    <a:moveTo>
                      <a:pt x="0" y="121920"/>
                    </a:moveTo>
                    <a:lnTo>
                      <a:pt x="0" y="419100"/>
                    </a:lnTo>
                    <a:lnTo>
                      <a:pt x="190500" y="243840"/>
                    </a:lnTo>
                    <a:lnTo>
                      <a:pt x="167640" y="0"/>
                    </a:lnTo>
                    <a:lnTo>
                      <a:pt x="0" y="12192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FE3771FB-26AD-4F59-95A1-45F4F69C8467}"/>
              </a:ext>
            </a:extLst>
          </p:cNvPr>
          <p:cNvGrpSpPr/>
          <p:nvPr/>
        </p:nvGrpSpPr>
        <p:grpSpPr>
          <a:xfrm>
            <a:off x="7566846" y="5825227"/>
            <a:ext cx="276176" cy="422480"/>
            <a:chOff x="7566846" y="5825227"/>
            <a:chExt cx="276176" cy="422480"/>
          </a:xfrm>
        </p:grpSpPr>
        <p:sp>
          <p:nvSpPr>
            <p:cNvPr id="101" name="순서도: 자기 디스크 100">
              <a:extLst>
                <a:ext uri="{FF2B5EF4-FFF2-40B4-BE49-F238E27FC236}">
                  <a16:creationId xmlns:a16="http://schemas.microsoft.com/office/drawing/2014/main" id="{EC4E67C8-5C11-4364-AB97-46D01F21A1C3}"/>
                </a:ext>
              </a:extLst>
            </p:cNvPr>
            <p:cNvSpPr/>
            <p:nvPr/>
          </p:nvSpPr>
          <p:spPr>
            <a:xfrm>
              <a:off x="7630118" y="5825227"/>
              <a:ext cx="212904" cy="353069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7FDD94A9-657A-4EB8-A0A9-813046C10F47}"/>
                </a:ext>
              </a:extLst>
            </p:cNvPr>
            <p:cNvGrpSpPr/>
            <p:nvPr/>
          </p:nvGrpSpPr>
          <p:grpSpPr>
            <a:xfrm>
              <a:off x="7566846" y="6066345"/>
              <a:ext cx="198209" cy="181362"/>
              <a:chOff x="230403" y="979713"/>
              <a:chExt cx="478257" cy="437607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3FF3B088-376E-42A2-ABFB-01560F421E77}"/>
                  </a:ext>
                </a:extLst>
              </p:cNvPr>
              <p:cNvSpPr/>
              <p:nvPr/>
            </p:nvSpPr>
            <p:spPr>
              <a:xfrm>
                <a:off x="230403" y="1108010"/>
                <a:ext cx="298579" cy="298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평행 사변형 114">
                <a:extLst>
                  <a:ext uri="{FF2B5EF4-FFF2-40B4-BE49-F238E27FC236}">
                    <a16:creationId xmlns:a16="http://schemas.microsoft.com/office/drawing/2014/main" id="{172AE534-16F9-4D0C-9340-AF7431E3E224}"/>
                  </a:ext>
                </a:extLst>
              </p:cNvPr>
              <p:cNvSpPr/>
              <p:nvPr/>
            </p:nvSpPr>
            <p:spPr>
              <a:xfrm>
                <a:off x="230403" y="979713"/>
                <a:ext cx="453838" cy="128297"/>
              </a:xfrm>
              <a:prstGeom prst="parallelogram">
                <a:avLst>
                  <a:gd name="adj" fmla="val 11681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자유형: 도형 115">
                <a:extLst>
                  <a:ext uri="{FF2B5EF4-FFF2-40B4-BE49-F238E27FC236}">
                    <a16:creationId xmlns:a16="http://schemas.microsoft.com/office/drawing/2014/main" id="{425DAEE6-8482-4333-8214-CBDBCF5CFD23}"/>
                  </a:ext>
                </a:extLst>
              </p:cNvPr>
              <p:cNvSpPr/>
              <p:nvPr/>
            </p:nvSpPr>
            <p:spPr>
              <a:xfrm>
                <a:off x="518160" y="998220"/>
                <a:ext cx="190500" cy="419100"/>
              </a:xfrm>
              <a:custGeom>
                <a:avLst/>
                <a:gdLst>
                  <a:gd name="connsiteX0" fmla="*/ 0 w 190500"/>
                  <a:gd name="connsiteY0" fmla="*/ 121920 h 419100"/>
                  <a:gd name="connsiteX1" fmla="*/ 0 w 190500"/>
                  <a:gd name="connsiteY1" fmla="*/ 419100 h 419100"/>
                  <a:gd name="connsiteX2" fmla="*/ 190500 w 190500"/>
                  <a:gd name="connsiteY2" fmla="*/ 243840 h 419100"/>
                  <a:gd name="connsiteX3" fmla="*/ 167640 w 190500"/>
                  <a:gd name="connsiteY3" fmla="*/ 0 h 419100"/>
                  <a:gd name="connsiteX4" fmla="*/ 0 w 190500"/>
                  <a:gd name="connsiteY4" fmla="*/ 12192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419100">
                    <a:moveTo>
                      <a:pt x="0" y="121920"/>
                    </a:moveTo>
                    <a:lnTo>
                      <a:pt x="0" y="419100"/>
                    </a:lnTo>
                    <a:lnTo>
                      <a:pt x="190500" y="243840"/>
                    </a:lnTo>
                    <a:lnTo>
                      <a:pt x="167640" y="0"/>
                    </a:lnTo>
                    <a:lnTo>
                      <a:pt x="0" y="12192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0BF9E6BA-965C-4279-ABF2-D28D0611742F}"/>
              </a:ext>
            </a:extLst>
          </p:cNvPr>
          <p:cNvSpPr/>
          <p:nvPr/>
        </p:nvSpPr>
        <p:spPr>
          <a:xfrm rot="17771797">
            <a:off x="9422712" y="2536808"/>
            <a:ext cx="568392" cy="299133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5C630E9-D1B5-4A9A-86F7-C0E0E6936790}"/>
              </a:ext>
            </a:extLst>
          </p:cNvPr>
          <p:cNvSpPr/>
          <p:nvPr/>
        </p:nvSpPr>
        <p:spPr>
          <a:xfrm>
            <a:off x="9023477" y="1295413"/>
            <a:ext cx="568392" cy="299133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4160C7B-B4AF-4F8D-BB21-D9779A5809E1}"/>
              </a:ext>
            </a:extLst>
          </p:cNvPr>
          <p:cNvSpPr/>
          <p:nvPr/>
        </p:nvSpPr>
        <p:spPr>
          <a:xfrm>
            <a:off x="10396873" y="1802083"/>
            <a:ext cx="568392" cy="299133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자유형: 도형 152">
            <a:extLst>
              <a:ext uri="{FF2B5EF4-FFF2-40B4-BE49-F238E27FC236}">
                <a16:creationId xmlns:a16="http://schemas.microsoft.com/office/drawing/2014/main" id="{27AF836F-A935-4AB1-982D-A25C666C1087}"/>
              </a:ext>
            </a:extLst>
          </p:cNvPr>
          <p:cNvSpPr/>
          <p:nvPr/>
        </p:nvSpPr>
        <p:spPr>
          <a:xfrm>
            <a:off x="2677886" y="1334278"/>
            <a:ext cx="3247053" cy="802432"/>
          </a:xfrm>
          <a:custGeom>
            <a:avLst/>
            <a:gdLst>
              <a:gd name="connsiteX0" fmla="*/ 0 w 3247053"/>
              <a:gd name="connsiteY0" fmla="*/ 569167 h 802432"/>
              <a:gd name="connsiteX1" fmla="*/ 522514 w 3247053"/>
              <a:gd name="connsiteY1" fmla="*/ 802432 h 802432"/>
              <a:gd name="connsiteX2" fmla="*/ 1156996 w 3247053"/>
              <a:gd name="connsiteY2" fmla="*/ 485191 h 802432"/>
              <a:gd name="connsiteX3" fmla="*/ 1362269 w 3247053"/>
              <a:gd name="connsiteY3" fmla="*/ 307910 h 802432"/>
              <a:gd name="connsiteX4" fmla="*/ 1586204 w 3247053"/>
              <a:gd name="connsiteY4" fmla="*/ 251926 h 802432"/>
              <a:gd name="connsiteX5" fmla="*/ 1968759 w 3247053"/>
              <a:gd name="connsiteY5" fmla="*/ 410546 h 802432"/>
              <a:gd name="connsiteX6" fmla="*/ 2258008 w 3247053"/>
              <a:gd name="connsiteY6" fmla="*/ 485191 h 802432"/>
              <a:gd name="connsiteX7" fmla="*/ 2537926 w 3247053"/>
              <a:gd name="connsiteY7" fmla="*/ 270587 h 802432"/>
              <a:gd name="connsiteX8" fmla="*/ 2715208 w 3247053"/>
              <a:gd name="connsiteY8" fmla="*/ 186612 h 802432"/>
              <a:gd name="connsiteX9" fmla="*/ 3097763 w 3247053"/>
              <a:gd name="connsiteY9" fmla="*/ 167951 h 802432"/>
              <a:gd name="connsiteX10" fmla="*/ 3247053 w 3247053"/>
              <a:gd name="connsiteY10" fmla="*/ 0 h 80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7053" h="802432">
                <a:moveTo>
                  <a:pt x="0" y="569167"/>
                </a:moveTo>
                <a:lnTo>
                  <a:pt x="522514" y="802432"/>
                </a:lnTo>
                <a:lnTo>
                  <a:pt x="1156996" y="485191"/>
                </a:lnTo>
                <a:lnTo>
                  <a:pt x="1362269" y="307910"/>
                </a:lnTo>
                <a:lnTo>
                  <a:pt x="1586204" y="251926"/>
                </a:lnTo>
                <a:lnTo>
                  <a:pt x="1968759" y="410546"/>
                </a:lnTo>
                <a:lnTo>
                  <a:pt x="2258008" y="485191"/>
                </a:lnTo>
                <a:lnTo>
                  <a:pt x="2537926" y="270587"/>
                </a:lnTo>
                <a:lnTo>
                  <a:pt x="2715208" y="186612"/>
                </a:lnTo>
                <a:lnTo>
                  <a:pt x="3097763" y="167951"/>
                </a:lnTo>
                <a:lnTo>
                  <a:pt x="3247053" y="0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자유형: 도형 153">
            <a:extLst>
              <a:ext uri="{FF2B5EF4-FFF2-40B4-BE49-F238E27FC236}">
                <a16:creationId xmlns:a16="http://schemas.microsoft.com/office/drawing/2014/main" id="{E97A7107-3B09-4E9E-AEFB-51509790D5CF}"/>
              </a:ext>
            </a:extLst>
          </p:cNvPr>
          <p:cNvSpPr/>
          <p:nvPr/>
        </p:nvSpPr>
        <p:spPr>
          <a:xfrm>
            <a:off x="6941976" y="1343608"/>
            <a:ext cx="1045028" cy="65314"/>
          </a:xfrm>
          <a:custGeom>
            <a:avLst/>
            <a:gdLst>
              <a:gd name="connsiteX0" fmla="*/ 0 w 1045028"/>
              <a:gd name="connsiteY0" fmla="*/ 9331 h 65314"/>
              <a:gd name="connsiteX1" fmla="*/ 849085 w 1045028"/>
              <a:gd name="connsiteY1" fmla="*/ 65314 h 65314"/>
              <a:gd name="connsiteX2" fmla="*/ 1045028 w 1045028"/>
              <a:gd name="connsiteY2" fmla="*/ 0 h 6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5028" h="65314">
                <a:moveTo>
                  <a:pt x="0" y="9331"/>
                </a:moveTo>
                <a:lnTo>
                  <a:pt x="849085" y="65314"/>
                </a:lnTo>
                <a:lnTo>
                  <a:pt x="1045028" y="0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9F99921-9D37-44A8-9130-5984A1B3CE5C}"/>
              </a:ext>
            </a:extLst>
          </p:cNvPr>
          <p:cNvSpPr/>
          <p:nvPr/>
        </p:nvSpPr>
        <p:spPr>
          <a:xfrm rot="20509255">
            <a:off x="4633580" y="4252863"/>
            <a:ext cx="443353" cy="2553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4A1CE39-C15E-438B-933B-0F4EB2D8D71F}"/>
              </a:ext>
            </a:extLst>
          </p:cNvPr>
          <p:cNvSpPr/>
          <p:nvPr/>
        </p:nvSpPr>
        <p:spPr>
          <a:xfrm rot="20405028">
            <a:off x="4578051" y="4242306"/>
            <a:ext cx="568392" cy="299133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CA6E819-F0B3-4BAD-9A63-BFA7B2C6193B}"/>
              </a:ext>
            </a:extLst>
          </p:cNvPr>
          <p:cNvSpPr/>
          <p:nvPr/>
        </p:nvSpPr>
        <p:spPr>
          <a:xfrm rot="19192136">
            <a:off x="8113597" y="5668176"/>
            <a:ext cx="326406" cy="2191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EC49F6A-20B4-4687-B444-FABD835A9908}"/>
              </a:ext>
            </a:extLst>
          </p:cNvPr>
          <p:cNvSpPr txBox="1"/>
          <p:nvPr/>
        </p:nvSpPr>
        <p:spPr>
          <a:xfrm rot="20346948">
            <a:off x="4663410" y="451867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물통 창고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D0C98A7-3CEF-43DA-A49D-A486470FC56B}"/>
              </a:ext>
            </a:extLst>
          </p:cNvPr>
          <p:cNvSpPr txBox="1"/>
          <p:nvPr/>
        </p:nvSpPr>
        <p:spPr>
          <a:xfrm>
            <a:off x="7576111" y="549475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배터리 </a:t>
            </a:r>
            <a:r>
              <a:rPr lang="ko-KR" altLang="en-US" sz="900" dirty="0"/>
              <a:t>창고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5D270-478B-454A-B094-1424319F46BC}"/>
              </a:ext>
            </a:extLst>
          </p:cNvPr>
          <p:cNvSpPr txBox="1"/>
          <p:nvPr/>
        </p:nvSpPr>
        <p:spPr>
          <a:xfrm>
            <a:off x="2385100" y="462092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모래사장</a:t>
            </a:r>
            <a:endParaRPr lang="ko-KR" altLang="en-US" sz="14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3D2C438-8D8F-48FA-B9D9-F56D45DACD95}"/>
              </a:ext>
            </a:extLst>
          </p:cNvPr>
          <p:cNvSpPr txBox="1"/>
          <p:nvPr/>
        </p:nvSpPr>
        <p:spPr>
          <a:xfrm>
            <a:off x="3996890" y="19453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모래사장</a:t>
            </a:r>
            <a:endParaRPr lang="ko-KR" altLang="en-US" sz="14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BA9E979-F935-4CA8-BF3C-DEBF0F04F4A2}"/>
              </a:ext>
            </a:extLst>
          </p:cNvPr>
          <p:cNvSpPr txBox="1"/>
          <p:nvPr/>
        </p:nvSpPr>
        <p:spPr>
          <a:xfrm>
            <a:off x="3545468" y="33321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숲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74EEAFF-A380-4F84-BBF3-38885016096B}"/>
              </a:ext>
            </a:extLst>
          </p:cNvPr>
          <p:cNvSpPr txBox="1"/>
          <p:nvPr/>
        </p:nvSpPr>
        <p:spPr>
          <a:xfrm>
            <a:off x="9321282" y="4298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숲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5B1910A-4430-4790-A3BD-7B7A4804E318}"/>
              </a:ext>
            </a:extLst>
          </p:cNvPr>
          <p:cNvSpPr txBox="1"/>
          <p:nvPr/>
        </p:nvSpPr>
        <p:spPr>
          <a:xfrm>
            <a:off x="2021651" y="28189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제련소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0AB894F-DBFE-4CCD-980D-77444D8B1172}"/>
              </a:ext>
            </a:extLst>
          </p:cNvPr>
          <p:cNvSpPr txBox="1"/>
          <p:nvPr/>
        </p:nvSpPr>
        <p:spPr>
          <a:xfrm>
            <a:off x="9181170" y="183503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제련소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9A96F64-7AEE-43B4-A9BF-7619997668E8}"/>
              </a:ext>
            </a:extLst>
          </p:cNvPr>
          <p:cNvSpPr txBox="1"/>
          <p:nvPr/>
        </p:nvSpPr>
        <p:spPr>
          <a:xfrm>
            <a:off x="10179699" y="23790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정제소</a:t>
            </a:r>
            <a:endParaRPr lang="ko-KR" altLang="en-US" sz="14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1E86BFE-DD4D-4E41-A553-19838E64A0C4}"/>
              </a:ext>
            </a:extLst>
          </p:cNvPr>
          <p:cNvSpPr txBox="1"/>
          <p:nvPr/>
        </p:nvSpPr>
        <p:spPr>
          <a:xfrm>
            <a:off x="7254612" y="20973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메인로비</a:t>
            </a:r>
            <a:endParaRPr lang="ko-KR" altLang="en-US" sz="14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0C60CEE-8415-4D40-A80F-DAF609F55D00}"/>
              </a:ext>
            </a:extLst>
          </p:cNvPr>
          <p:cNvSpPr txBox="1"/>
          <p:nvPr/>
        </p:nvSpPr>
        <p:spPr>
          <a:xfrm>
            <a:off x="7912360" y="30415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밭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29E1CD6-DED2-45BB-B970-986847121B25}"/>
              </a:ext>
            </a:extLst>
          </p:cNvPr>
          <p:cNvSpPr txBox="1"/>
          <p:nvPr/>
        </p:nvSpPr>
        <p:spPr>
          <a:xfrm>
            <a:off x="5221926" y="30815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동굴</a:t>
            </a:r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4542A446-808D-407C-ACCB-18A99BB3BBE9}"/>
              </a:ext>
            </a:extLst>
          </p:cNvPr>
          <p:cNvSpPr/>
          <p:nvPr/>
        </p:nvSpPr>
        <p:spPr>
          <a:xfrm>
            <a:off x="7295625" y="2776477"/>
            <a:ext cx="1678091" cy="914400"/>
          </a:xfrm>
          <a:prstGeom prst="arc">
            <a:avLst>
              <a:gd name="adj1" fmla="val 11975824"/>
              <a:gd name="adj2" fmla="val 20654553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원호 169">
            <a:extLst>
              <a:ext uri="{FF2B5EF4-FFF2-40B4-BE49-F238E27FC236}">
                <a16:creationId xmlns:a16="http://schemas.microsoft.com/office/drawing/2014/main" id="{4AF89F19-984E-4E16-A7CD-254C21A3A5C9}"/>
              </a:ext>
            </a:extLst>
          </p:cNvPr>
          <p:cNvSpPr/>
          <p:nvPr/>
        </p:nvSpPr>
        <p:spPr>
          <a:xfrm>
            <a:off x="7286295" y="3113898"/>
            <a:ext cx="1678091" cy="914400"/>
          </a:xfrm>
          <a:prstGeom prst="arc">
            <a:avLst>
              <a:gd name="adj1" fmla="val 11975824"/>
              <a:gd name="adj2" fmla="val 20654553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원호 170">
            <a:extLst>
              <a:ext uri="{FF2B5EF4-FFF2-40B4-BE49-F238E27FC236}">
                <a16:creationId xmlns:a16="http://schemas.microsoft.com/office/drawing/2014/main" id="{B5607674-B073-4828-A84C-4497170135BF}"/>
              </a:ext>
            </a:extLst>
          </p:cNvPr>
          <p:cNvSpPr/>
          <p:nvPr/>
        </p:nvSpPr>
        <p:spPr>
          <a:xfrm>
            <a:off x="7287205" y="3434125"/>
            <a:ext cx="1678091" cy="914400"/>
          </a:xfrm>
          <a:prstGeom prst="arc">
            <a:avLst>
              <a:gd name="adj1" fmla="val 11975824"/>
              <a:gd name="adj2" fmla="val 20654553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001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E458CC1-1AA5-49E9-B1EA-70BC09FF321B}"/>
              </a:ext>
            </a:extLst>
          </p:cNvPr>
          <p:cNvGrpSpPr/>
          <p:nvPr/>
        </p:nvGrpSpPr>
        <p:grpSpPr>
          <a:xfrm>
            <a:off x="2855800" y="1824293"/>
            <a:ext cx="5179326" cy="2869627"/>
            <a:chOff x="3441016" y="1860869"/>
            <a:chExt cx="2032601" cy="1126171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7B0C9DE5-55C5-4947-BAD0-07D3CE065FB9}"/>
                </a:ext>
              </a:extLst>
            </p:cNvPr>
            <p:cNvSpPr/>
            <p:nvPr/>
          </p:nvSpPr>
          <p:spPr>
            <a:xfrm>
              <a:off x="3441016" y="1860869"/>
              <a:ext cx="2032601" cy="1126171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674097E-9DF2-41E5-BA08-F0A1337F8B24}"/>
                </a:ext>
              </a:extLst>
            </p:cNvPr>
            <p:cNvSpPr/>
            <p:nvPr/>
          </p:nvSpPr>
          <p:spPr>
            <a:xfrm>
              <a:off x="4340889" y="1860869"/>
              <a:ext cx="596608" cy="24740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AEBE998-E437-44B0-A9FA-88F4BB78F7D9}"/>
              </a:ext>
            </a:extLst>
          </p:cNvPr>
          <p:cNvCxnSpPr>
            <a:cxnSpLocks/>
          </p:cNvCxnSpPr>
          <p:nvPr/>
        </p:nvCxnSpPr>
        <p:spPr>
          <a:xfrm flipV="1">
            <a:off x="6376416" y="1999488"/>
            <a:ext cx="2389632" cy="231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4A143C-A73F-4685-935A-CE90EA4BFF2D}"/>
              </a:ext>
            </a:extLst>
          </p:cNvPr>
          <p:cNvCxnSpPr/>
          <p:nvPr/>
        </p:nvCxnSpPr>
        <p:spPr>
          <a:xfrm flipV="1">
            <a:off x="6534912" y="3243072"/>
            <a:ext cx="2231136" cy="975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F02506-2E34-4A17-9120-C10EB19626E8}"/>
              </a:ext>
            </a:extLst>
          </p:cNvPr>
          <p:cNvSpPr txBox="1"/>
          <p:nvPr/>
        </p:nvSpPr>
        <p:spPr>
          <a:xfrm>
            <a:off x="8766048" y="18242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994205-8ED7-406C-8683-7AD176A93C34}"/>
              </a:ext>
            </a:extLst>
          </p:cNvPr>
          <p:cNvSpPr txBox="1"/>
          <p:nvPr/>
        </p:nvSpPr>
        <p:spPr>
          <a:xfrm>
            <a:off x="8863584" y="3058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28436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D6269ABD-1604-4B0C-80B7-1C6A2202F045}"/>
              </a:ext>
            </a:extLst>
          </p:cNvPr>
          <p:cNvGrpSpPr/>
          <p:nvPr/>
        </p:nvGrpSpPr>
        <p:grpSpPr>
          <a:xfrm>
            <a:off x="2939594" y="1070520"/>
            <a:ext cx="6647875" cy="4074503"/>
            <a:chOff x="3902763" y="1411897"/>
            <a:chExt cx="2794716" cy="171289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F412D348-D932-498A-821F-785FB72024C7}"/>
                </a:ext>
              </a:extLst>
            </p:cNvPr>
            <p:cNvSpPr/>
            <p:nvPr/>
          </p:nvSpPr>
          <p:spPr>
            <a:xfrm>
              <a:off x="3902763" y="1411897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5934AF96-A54C-499C-8FE0-CCBC9473C18D}"/>
                </a:ext>
              </a:extLst>
            </p:cNvPr>
            <p:cNvSpPr/>
            <p:nvPr/>
          </p:nvSpPr>
          <p:spPr>
            <a:xfrm>
              <a:off x="4408352" y="1514555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BF2B2B-D665-48C9-8EFB-057887963472}"/>
                </a:ext>
              </a:extLst>
            </p:cNvPr>
            <p:cNvSpPr/>
            <p:nvPr/>
          </p:nvSpPr>
          <p:spPr>
            <a:xfrm rot="18789320">
              <a:off x="4650662" y="1713688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7F42369-B0C2-43AC-865B-456F45F5F21B}"/>
                </a:ext>
              </a:extLst>
            </p:cNvPr>
            <p:cNvSpPr/>
            <p:nvPr/>
          </p:nvSpPr>
          <p:spPr>
            <a:xfrm rot="2563431">
              <a:off x="5394948" y="1684158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CA317B6-5C10-493E-AAAF-7B69E0097E95}"/>
                </a:ext>
              </a:extLst>
            </p:cNvPr>
            <p:cNvSpPr/>
            <p:nvPr/>
          </p:nvSpPr>
          <p:spPr>
            <a:xfrm>
              <a:off x="5045245" y="2058901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78DC7E-AA11-4A72-9EAC-30467EF29A9D}"/>
              </a:ext>
            </a:extLst>
          </p:cNvPr>
          <p:cNvCxnSpPr/>
          <p:nvPr/>
        </p:nvCxnSpPr>
        <p:spPr>
          <a:xfrm flipH="1" flipV="1">
            <a:off x="6263531" y="841248"/>
            <a:ext cx="539605" cy="950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8B4798-D253-45F0-9B41-4DABF268E84A}"/>
              </a:ext>
            </a:extLst>
          </p:cNvPr>
          <p:cNvCxnSpPr>
            <a:cxnSpLocks/>
          </p:cNvCxnSpPr>
          <p:nvPr/>
        </p:nvCxnSpPr>
        <p:spPr>
          <a:xfrm flipV="1">
            <a:off x="5195251" y="841248"/>
            <a:ext cx="877031" cy="1095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C1CC0B-CAE7-4445-9847-0ECD40399CF3}"/>
              </a:ext>
            </a:extLst>
          </p:cNvPr>
          <p:cNvSpPr txBox="1"/>
          <p:nvPr/>
        </p:nvSpPr>
        <p:spPr>
          <a:xfrm>
            <a:off x="5986272" y="512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8E52CD5-F089-4AB8-B93A-83CDE4B27F1B}"/>
              </a:ext>
            </a:extLst>
          </p:cNvPr>
          <p:cNvCxnSpPr>
            <a:cxnSpLocks/>
          </p:cNvCxnSpPr>
          <p:nvPr/>
        </p:nvCxnSpPr>
        <p:spPr>
          <a:xfrm flipV="1">
            <a:off x="6337368" y="1936398"/>
            <a:ext cx="3647880" cy="11302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7B7E1C-5482-418B-9374-5B01D1DCDD64}"/>
              </a:ext>
            </a:extLst>
          </p:cNvPr>
          <p:cNvSpPr txBox="1"/>
          <p:nvPr/>
        </p:nvSpPr>
        <p:spPr>
          <a:xfrm>
            <a:off x="9964972" y="1738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677738A-399F-4531-85C9-4CA678509E54}"/>
              </a:ext>
            </a:extLst>
          </p:cNvPr>
          <p:cNvCxnSpPr/>
          <p:nvPr/>
        </p:nvCxnSpPr>
        <p:spPr>
          <a:xfrm>
            <a:off x="7327392" y="3429000"/>
            <a:ext cx="2845329" cy="1769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3A86F0-0A13-4F9E-B955-3DACE4ED4B9F}"/>
              </a:ext>
            </a:extLst>
          </p:cNvPr>
          <p:cNvCxnSpPr/>
          <p:nvPr/>
        </p:nvCxnSpPr>
        <p:spPr>
          <a:xfrm>
            <a:off x="8161308" y="3913632"/>
            <a:ext cx="1803664" cy="792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5870052-464F-4615-A389-F916E84D133B}"/>
              </a:ext>
            </a:extLst>
          </p:cNvPr>
          <p:cNvSpPr txBox="1"/>
          <p:nvPr/>
        </p:nvSpPr>
        <p:spPr>
          <a:xfrm>
            <a:off x="10172721" y="3429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53DE47-2F03-4523-8FE9-D87D33227656}"/>
              </a:ext>
            </a:extLst>
          </p:cNvPr>
          <p:cNvSpPr txBox="1"/>
          <p:nvPr/>
        </p:nvSpPr>
        <p:spPr>
          <a:xfrm>
            <a:off x="9956951" y="46351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412350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64B45AA8-AD18-450F-9B15-59761E17AD7B}"/>
              </a:ext>
            </a:extLst>
          </p:cNvPr>
          <p:cNvSpPr/>
          <p:nvPr/>
        </p:nvSpPr>
        <p:spPr>
          <a:xfrm rot="19118382">
            <a:off x="3901810" y="2290925"/>
            <a:ext cx="1503887" cy="1503887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뗏목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BB46FBC-6764-4A4D-B4A9-EC6A9DDCBCC6}"/>
              </a:ext>
            </a:extLst>
          </p:cNvPr>
          <p:cNvCxnSpPr/>
          <p:nvPr/>
        </p:nvCxnSpPr>
        <p:spPr>
          <a:xfrm flipV="1">
            <a:off x="5275385" y="2940148"/>
            <a:ext cx="1575581" cy="25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599612-80B8-41C8-8885-E47159AD7627}"/>
              </a:ext>
            </a:extLst>
          </p:cNvPr>
          <p:cNvSpPr txBox="1"/>
          <p:nvPr/>
        </p:nvSpPr>
        <p:spPr>
          <a:xfrm>
            <a:off x="6850966" y="275548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52923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9E971E3D-E6A2-40C2-837A-7A9E16154661}"/>
              </a:ext>
            </a:extLst>
          </p:cNvPr>
          <p:cNvSpPr/>
          <p:nvPr/>
        </p:nvSpPr>
        <p:spPr>
          <a:xfrm>
            <a:off x="1225414" y="252486"/>
            <a:ext cx="7764041" cy="4301217"/>
          </a:xfrm>
          <a:custGeom>
            <a:avLst/>
            <a:gdLst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981450 w 10344150"/>
              <a:gd name="connsiteY16" fmla="*/ 3867150 h 4305300"/>
              <a:gd name="connsiteX17" fmla="*/ 5029200 w 10344150"/>
              <a:gd name="connsiteY17" fmla="*/ 4305300 h 4305300"/>
              <a:gd name="connsiteX18" fmla="*/ 5791200 w 10344150"/>
              <a:gd name="connsiteY18" fmla="*/ 4114800 h 4305300"/>
              <a:gd name="connsiteX19" fmla="*/ 6629400 w 10344150"/>
              <a:gd name="connsiteY19" fmla="*/ 4229100 h 4305300"/>
              <a:gd name="connsiteX20" fmla="*/ 7829550 w 10344150"/>
              <a:gd name="connsiteY20" fmla="*/ 4038600 h 4305300"/>
              <a:gd name="connsiteX21" fmla="*/ 8153400 w 10344150"/>
              <a:gd name="connsiteY21" fmla="*/ 3695700 h 4305300"/>
              <a:gd name="connsiteX22" fmla="*/ 8782050 w 10344150"/>
              <a:gd name="connsiteY22" fmla="*/ 3848100 h 4305300"/>
              <a:gd name="connsiteX23" fmla="*/ 9144000 w 10344150"/>
              <a:gd name="connsiteY23" fmla="*/ 3695700 h 4305300"/>
              <a:gd name="connsiteX24" fmla="*/ 9315450 w 10344150"/>
              <a:gd name="connsiteY24" fmla="*/ 3429000 h 4305300"/>
              <a:gd name="connsiteX25" fmla="*/ 9067800 w 10344150"/>
              <a:gd name="connsiteY25" fmla="*/ 3295650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6438900 w 10344150"/>
              <a:gd name="connsiteY31" fmla="*/ 419100 h 4305300"/>
              <a:gd name="connsiteX32" fmla="*/ 6286500 w 10344150"/>
              <a:gd name="connsiteY32" fmla="*/ 190500 h 4305300"/>
              <a:gd name="connsiteX33" fmla="*/ 6096000 w 10344150"/>
              <a:gd name="connsiteY33" fmla="*/ 495300 h 4305300"/>
              <a:gd name="connsiteX34" fmla="*/ 1809750 w 10344150"/>
              <a:gd name="connsiteY34" fmla="*/ 190500 h 4305300"/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981450 w 10344150"/>
              <a:gd name="connsiteY16" fmla="*/ 3867150 h 4305300"/>
              <a:gd name="connsiteX17" fmla="*/ 5029200 w 10344150"/>
              <a:gd name="connsiteY17" fmla="*/ 4305300 h 4305300"/>
              <a:gd name="connsiteX18" fmla="*/ 5791200 w 10344150"/>
              <a:gd name="connsiteY18" fmla="*/ 4114800 h 4305300"/>
              <a:gd name="connsiteX19" fmla="*/ 6629400 w 10344150"/>
              <a:gd name="connsiteY19" fmla="*/ 4229100 h 4305300"/>
              <a:gd name="connsiteX20" fmla="*/ 7829550 w 10344150"/>
              <a:gd name="connsiteY20" fmla="*/ 4038600 h 4305300"/>
              <a:gd name="connsiteX21" fmla="*/ 8153400 w 10344150"/>
              <a:gd name="connsiteY21" fmla="*/ 3695700 h 4305300"/>
              <a:gd name="connsiteX22" fmla="*/ 8782050 w 10344150"/>
              <a:gd name="connsiteY22" fmla="*/ 3848100 h 4305300"/>
              <a:gd name="connsiteX23" fmla="*/ 9144000 w 10344150"/>
              <a:gd name="connsiteY23" fmla="*/ 3695700 h 4305300"/>
              <a:gd name="connsiteX24" fmla="*/ 9315450 w 10344150"/>
              <a:gd name="connsiteY24" fmla="*/ 3429000 h 4305300"/>
              <a:gd name="connsiteX25" fmla="*/ 9067800 w 10344150"/>
              <a:gd name="connsiteY25" fmla="*/ 3295650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6438900 w 10344150"/>
              <a:gd name="connsiteY31" fmla="*/ 419100 h 4305300"/>
              <a:gd name="connsiteX32" fmla="*/ 6286500 w 10344150"/>
              <a:gd name="connsiteY32" fmla="*/ 190500 h 4305300"/>
              <a:gd name="connsiteX33" fmla="*/ 5838423 w 10344150"/>
              <a:gd name="connsiteY33" fmla="*/ 307753 h 4305300"/>
              <a:gd name="connsiteX34" fmla="*/ 1809750 w 10344150"/>
              <a:gd name="connsiteY34" fmla="*/ 190500 h 4305300"/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981450 w 10344150"/>
              <a:gd name="connsiteY16" fmla="*/ 3867150 h 4305300"/>
              <a:gd name="connsiteX17" fmla="*/ 5029200 w 10344150"/>
              <a:gd name="connsiteY17" fmla="*/ 4305300 h 4305300"/>
              <a:gd name="connsiteX18" fmla="*/ 5791200 w 10344150"/>
              <a:gd name="connsiteY18" fmla="*/ 4114800 h 4305300"/>
              <a:gd name="connsiteX19" fmla="*/ 6629400 w 10344150"/>
              <a:gd name="connsiteY19" fmla="*/ 4229100 h 4305300"/>
              <a:gd name="connsiteX20" fmla="*/ 7829550 w 10344150"/>
              <a:gd name="connsiteY20" fmla="*/ 4038600 h 4305300"/>
              <a:gd name="connsiteX21" fmla="*/ 8153400 w 10344150"/>
              <a:gd name="connsiteY21" fmla="*/ 3695700 h 4305300"/>
              <a:gd name="connsiteX22" fmla="*/ 8782050 w 10344150"/>
              <a:gd name="connsiteY22" fmla="*/ 3848100 h 4305300"/>
              <a:gd name="connsiteX23" fmla="*/ 9144000 w 10344150"/>
              <a:gd name="connsiteY23" fmla="*/ 3695700 h 4305300"/>
              <a:gd name="connsiteX24" fmla="*/ 9315450 w 10344150"/>
              <a:gd name="connsiteY24" fmla="*/ 3429000 h 4305300"/>
              <a:gd name="connsiteX25" fmla="*/ 9067800 w 10344150"/>
              <a:gd name="connsiteY25" fmla="*/ 3295650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7069965 w 10344150"/>
              <a:gd name="connsiteY31" fmla="*/ 264649 h 4305300"/>
              <a:gd name="connsiteX32" fmla="*/ 6286500 w 10344150"/>
              <a:gd name="connsiteY32" fmla="*/ 190500 h 4305300"/>
              <a:gd name="connsiteX33" fmla="*/ 5838423 w 10344150"/>
              <a:gd name="connsiteY33" fmla="*/ 307753 h 4305300"/>
              <a:gd name="connsiteX34" fmla="*/ 1809750 w 10344150"/>
              <a:gd name="connsiteY34" fmla="*/ 190500 h 4305300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5029200 w 10344150"/>
              <a:gd name="connsiteY17" fmla="*/ 4305300 h 4889768"/>
              <a:gd name="connsiteX18" fmla="*/ 5791200 w 10344150"/>
              <a:gd name="connsiteY18" fmla="*/ 4114800 h 4889768"/>
              <a:gd name="connsiteX19" fmla="*/ 6629400 w 10344150"/>
              <a:gd name="connsiteY19" fmla="*/ 4229100 h 4889768"/>
              <a:gd name="connsiteX20" fmla="*/ 7829550 w 10344150"/>
              <a:gd name="connsiteY20" fmla="*/ 4038600 h 4889768"/>
              <a:gd name="connsiteX21" fmla="*/ 8153400 w 10344150"/>
              <a:gd name="connsiteY21" fmla="*/ 3695700 h 4889768"/>
              <a:gd name="connsiteX22" fmla="*/ 8782050 w 10344150"/>
              <a:gd name="connsiteY22" fmla="*/ 3848100 h 4889768"/>
              <a:gd name="connsiteX23" fmla="*/ 9144000 w 10344150"/>
              <a:gd name="connsiteY23" fmla="*/ 3695700 h 4889768"/>
              <a:gd name="connsiteX24" fmla="*/ 9315450 w 10344150"/>
              <a:gd name="connsiteY24" fmla="*/ 3429000 h 4889768"/>
              <a:gd name="connsiteX25" fmla="*/ 9067800 w 10344150"/>
              <a:gd name="connsiteY25" fmla="*/ 3295650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5029200 w 10344150"/>
              <a:gd name="connsiteY17" fmla="*/ 4305300 h 4889768"/>
              <a:gd name="connsiteX18" fmla="*/ 5935032 w 10344150"/>
              <a:gd name="connsiteY18" fmla="*/ 4878683 h 4889768"/>
              <a:gd name="connsiteX19" fmla="*/ 6629400 w 10344150"/>
              <a:gd name="connsiteY19" fmla="*/ 4229100 h 4889768"/>
              <a:gd name="connsiteX20" fmla="*/ 7829550 w 10344150"/>
              <a:gd name="connsiteY20" fmla="*/ 4038600 h 4889768"/>
              <a:gd name="connsiteX21" fmla="*/ 8153400 w 10344150"/>
              <a:gd name="connsiteY21" fmla="*/ 3695700 h 4889768"/>
              <a:gd name="connsiteX22" fmla="*/ 8782050 w 10344150"/>
              <a:gd name="connsiteY22" fmla="*/ 3848100 h 4889768"/>
              <a:gd name="connsiteX23" fmla="*/ 9144000 w 10344150"/>
              <a:gd name="connsiteY23" fmla="*/ 3695700 h 4889768"/>
              <a:gd name="connsiteX24" fmla="*/ 9315450 w 10344150"/>
              <a:gd name="connsiteY24" fmla="*/ 3429000 h 4889768"/>
              <a:gd name="connsiteX25" fmla="*/ 9067800 w 10344150"/>
              <a:gd name="connsiteY25" fmla="*/ 3295650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829550 w 10344150"/>
              <a:gd name="connsiteY20" fmla="*/ 4038600 h 5069184"/>
              <a:gd name="connsiteX21" fmla="*/ 8153400 w 10344150"/>
              <a:gd name="connsiteY21" fmla="*/ 3695700 h 5069184"/>
              <a:gd name="connsiteX22" fmla="*/ 8782050 w 10344150"/>
              <a:gd name="connsiteY22" fmla="*/ 3848100 h 5069184"/>
              <a:gd name="connsiteX23" fmla="*/ 9144000 w 10344150"/>
              <a:gd name="connsiteY23" fmla="*/ 3695700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782050 w 10344150"/>
              <a:gd name="connsiteY22" fmla="*/ 3848100 h 5069184"/>
              <a:gd name="connsiteX23" fmla="*/ 9144000 w 10344150"/>
              <a:gd name="connsiteY23" fmla="*/ 3695700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9144000 w 10344150"/>
              <a:gd name="connsiteY23" fmla="*/ 3695700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8495613 w 10344150"/>
              <a:gd name="connsiteY24" fmla="*/ 3170265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8495613 w 10344150"/>
              <a:gd name="connsiteY24" fmla="*/ 3170265 h 5069184"/>
              <a:gd name="connsiteX25" fmla="*/ 9139716 w 10344150"/>
              <a:gd name="connsiteY25" fmla="*/ 2790501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9085320 w 10344150"/>
              <a:gd name="connsiteY24" fmla="*/ 3305794 h 5069184"/>
              <a:gd name="connsiteX25" fmla="*/ 9139716 w 10344150"/>
              <a:gd name="connsiteY25" fmla="*/ 2790501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4727155 w 10344150"/>
              <a:gd name="connsiteY17" fmla="*/ 4071207 h 4889768"/>
              <a:gd name="connsiteX18" fmla="*/ 5935032 w 10344150"/>
              <a:gd name="connsiteY18" fmla="*/ 4878683 h 4889768"/>
              <a:gd name="connsiteX19" fmla="*/ 6629400 w 10344150"/>
              <a:gd name="connsiteY19" fmla="*/ 4229100 h 4889768"/>
              <a:gd name="connsiteX20" fmla="*/ 7628186 w 10344150"/>
              <a:gd name="connsiteY20" fmla="*/ 3582734 h 4889768"/>
              <a:gd name="connsiteX21" fmla="*/ 8153400 w 10344150"/>
              <a:gd name="connsiteY21" fmla="*/ 3695700 h 4889768"/>
              <a:gd name="connsiteX22" fmla="*/ 8623837 w 10344150"/>
              <a:gd name="connsiteY22" fmla="*/ 3687930 h 4889768"/>
              <a:gd name="connsiteX23" fmla="*/ 8813189 w 10344150"/>
              <a:gd name="connsiteY23" fmla="*/ 3461608 h 4889768"/>
              <a:gd name="connsiteX24" fmla="*/ 9085320 w 10344150"/>
              <a:gd name="connsiteY24" fmla="*/ 3305794 h 4889768"/>
              <a:gd name="connsiteX25" fmla="*/ 9139716 w 10344150"/>
              <a:gd name="connsiteY25" fmla="*/ 2790501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4727155 w 10344150"/>
              <a:gd name="connsiteY17" fmla="*/ 4071207 h 4889768"/>
              <a:gd name="connsiteX18" fmla="*/ 5704902 w 10344150"/>
              <a:gd name="connsiteY18" fmla="*/ 4262649 h 4889768"/>
              <a:gd name="connsiteX19" fmla="*/ 6629400 w 10344150"/>
              <a:gd name="connsiteY19" fmla="*/ 4229100 h 4889768"/>
              <a:gd name="connsiteX20" fmla="*/ 7628186 w 10344150"/>
              <a:gd name="connsiteY20" fmla="*/ 3582734 h 4889768"/>
              <a:gd name="connsiteX21" fmla="*/ 8153400 w 10344150"/>
              <a:gd name="connsiteY21" fmla="*/ 3695700 h 4889768"/>
              <a:gd name="connsiteX22" fmla="*/ 8623837 w 10344150"/>
              <a:gd name="connsiteY22" fmla="*/ 3687930 h 4889768"/>
              <a:gd name="connsiteX23" fmla="*/ 8813189 w 10344150"/>
              <a:gd name="connsiteY23" fmla="*/ 3461608 h 4889768"/>
              <a:gd name="connsiteX24" fmla="*/ 9085320 w 10344150"/>
              <a:gd name="connsiteY24" fmla="*/ 3305794 h 4889768"/>
              <a:gd name="connsiteX25" fmla="*/ 9139716 w 10344150"/>
              <a:gd name="connsiteY25" fmla="*/ 2790501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765705 w 10344150"/>
              <a:gd name="connsiteY16" fmla="*/ 4175168 h 4305300"/>
              <a:gd name="connsiteX17" fmla="*/ 4727155 w 10344150"/>
              <a:gd name="connsiteY17" fmla="*/ 4071207 h 4305300"/>
              <a:gd name="connsiteX18" fmla="*/ 5704902 w 10344150"/>
              <a:gd name="connsiteY18" fmla="*/ 4262649 h 4305300"/>
              <a:gd name="connsiteX19" fmla="*/ 6629400 w 10344150"/>
              <a:gd name="connsiteY19" fmla="*/ 4229100 h 4305300"/>
              <a:gd name="connsiteX20" fmla="*/ 7628186 w 10344150"/>
              <a:gd name="connsiteY20" fmla="*/ 3582734 h 4305300"/>
              <a:gd name="connsiteX21" fmla="*/ 8153400 w 10344150"/>
              <a:gd name="connsiteY21" fmla="*/ 3695700 h 4305300"/>
              <a:gd name="connsiteX22" fmla="*/ 8623837 w 10344150"/>
              <a:gd name="connsiteY22" fmla="*/ 3687930 h 4305300"/>
              <a:gd name="connsiteX23" fmla="*/ 8813189 w 10344150"/>
              <a:gd name="connsiteY23" fmla="*/ 3461608 h 4305300"/>
              <a:gd name="connsiteX24" fmla="*/ 9085320 w 10344150"/>
              <a:gd name="connsiteY24" fmla="*/ 3305794 h 4305300"/>
              <a:gd name="connsiteX25" fmla="*/ 9139716 w 10344150"/>
              <a:gd name="connsiteY25" fmla="*/ 2790501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7069965 w 10344150"/>
              <a:gd name="connsiteY31" fmla="*/ 264649 h 4305300"/>
              <a:gd name="connsiteX32" fmla="*/ 6286500 w 10344150"/>
              <a:gd name="connsiteY32" fmla="*/ 190500 h 4305300"/>
              <a:gd name="connsiteX33" fmla="*/ 5838423 w 10344150"/>
              <a:gd name="connsiteY33" fmla="*/ 307753 h 4305300"/>
              <a:gd name="connsiteX34" fmla="*/ 1809750 w 10344150"/>
              <a:gd name="connsiteY34" fmla="*/ 190500 h 43053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069965 w 10344150"/>
              <a:gd name="connsiteY31" fmla="*/ 74149 h 4114800"/>
              <a:gd name="connsiteX32" fmla="*/ 6286500 w 10344150"/>
              <a:gd name="connsiteY32" fmla="*/ 0 h 4114800"/>
              <a:gd name="connsiteX33" fmla="*/ 5838423 w 10344150"/>
              <a:gd name="connsiteY33" fmla="*/ 117253 h 4114800"/>
              <a:gd name="connsiteX34" fmla="*/ 1809750 w 10344150"/>
              <a:gd name="connsiteY34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440105 w 10344150"/>
              <a:gd name="connsiteY31" fmla="*/ 78795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353158 w 10344150"/>
              <a:gd name="connsiteY31" fmla="*/ 140398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144483 w 10344150"/>
              <a:gd name="connsiteY31" fmla="*/ 202002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254666 w 10344150"/>
              <a:gd name="connsiteY28" fmla="*/ 542307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144483 w 10344150"/>
              <a:gd name="connsiteY31" fmla="*/ 202002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254666 w 10344150"/>
              <a:gd name="connsiteY28" fmla="*/ 542307 h 4114800"/>
              <a:gd name="connsiteX29" fmla="*/ 9908446 w 10344150"/>
              <a:gd name="connsiteY29" fmla="*/ 620783 h 4114800"/>
              <a:gd name="connsiteX30" fmla="*/ 9186206 w 10344150"/>
              <a:gd name="connsiteY30" fmla="*/ 43594 h 4114800"/>
              <a:gd name="connsiteX31" fmla="*/ 7144483 w 10344150"/>
              <a:gd name="connsiteY31" fmla="*/ 202002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791700 w 10483266"/>
              <a:gd name="connsiteY26" fmla="*/ 2286000 h 4114800"/>
              <a:gd name="connsiteX27" fmla="*/ 10483266 w 10483266"/>
              <a:gd name="connsiteY27" fmla="*/ 1668630 h 4114800"/>
              <a:gd name="connsiteX28" fmla="*/ 10254666 w 10483266"/>
              <a:gd name="connsiteY28" fmla="*/ 542307 h 4114800"/>
              <a:gd name="connsiteX29" fmla="*/ 9908446 w 10483266"/>
              <a:gd name="connsiteY29" fmla="*/ 620783 h 4114800"/>
              <a:gd name="connsiteX30" fmla="*/ 9186206 w 10483266"/>
              <a:gd name="connsiteY30" fmla="*/ 43594 h 4114800"/>
              <a:gd name="connsiteX31" fmla="*/ 7144483 w 10483266"/>
              <a:gd name="connsiteY31" fmla="*/ 202002 h 4114800"/>
              <a:gd name="connsiteX32" fmla="*/ 7069965 w 10483266"/>
              <a:gd name="connsiteY32" fmla="*/ 74149 h 4114800"/>
              <a:gd name="connsiteX33" fmla="*/ 6286500 w 10483266"/>
              <a:gd name="connsiteY33" fmla="*/ 0 h 4114800"/>
              <a:gd name="connsiteX34" fmla="*/ 5838423 w 10483266"/>
              <a:gd name="connsiteY34" fmla="*/ 117253 h 4114800"/>
              <a:gd name="connsiteX35" fmla="*/ 1809750 w 10483266"/>
              <a:gd name="connsiteY35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10069933 w 10483266"/>
              <a:gd name="connsiteY26" fmla="*/ 2051907 h 4114800"/>
              <a:gd name="connsiteX27" fmla="*/ 10483266 w 10483266"/>
              <a:gd name="connsiteY27" fmla="*/ 1668630 h 4114800"/>
              <a:gd name="connsiteX28" fmla="*/ 10254666 w 10483266"/>
              <a:gd name="connsiteY28" fmla="*/ 542307 h 4114800"/>
              <a:gd name="connsiteX29" fmla="*/ 9908446 w 10483266"/>
              <a:gd name="connsiteY29" fmla="*/ 620783 h 4114800"/>
              <a:gd name="connsiteX30" fmla="*/ 9186206 w 10483266"/>
              <a:gd name="connsiteY30" fmla="*/ 43594 h 4114800"/>
              <a:gd name="connsiteX31" fmla="*/ 7144483 w 10483266"/>
              <a:gd name="connsiteY31" fmla="*/ 202002 h 4114800"/>
              <a:gd name="connsiteX32" fmla="*/ 7069965 w 10483266"/>
              <a:gd name="connsiteY32" fmla="*/ 74149 h 4114800"/>
              <a:gd name="connsiteX33" fmla="*/ 6286500 w 10483266"/>
              <a:gd name="connsiteY33" fmla="*/ 0 h 4114800"/>
              <a:gd name="connsiteX34" fmla="*/ 5838423 w 10483266"/>
              <a:gd name="connsiteY34" fmla="*/ 117253 h 4114800"/>
              <a:gd name="connsiteX35" fmla="*/ 1809750 w 10483266"/>
              <a:gd name="connsiteY35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335558 w 10483266"/>
              <a:gd name="connsiteY26" fmla="*/ 2333483 h 4114800"/>
              <a:gd name="connsiteX27" fmla="*/ 10069933 w 10483266"/>
              <a:gd name="connsiteY27" fmla="*/ 2051907 h 4114800"/>
              <a:gd name="connsiteX28" fmla="*/ 10483266 w 10483266"/>
              <a:gd name="connsiteY28" fmla="*/ 1668630 h 4114800"/>
              <a:gd name="connsiteX29" fmla="*/ 10254666 w 10483266"/>
              <a:gd name="connsiteY29" fmla="*/ 542307 h 4114800"/>
              <a:gd name="connsiteX30" fmla="*/ 9908446 w 10483266"/>
              <a:gd name="connsiteY30" fmla="*/ 620783 h 4114800"/>
              <a:gd name="connsiteX31" fmla="*/ 9186206 w 10483266"/>
              <a:gd name="connsiteY31" fmla="*/ 43594 h 4114800"/>
              <a:gd name="connsiteX32" fmla="*/ 7144483 w 10483266"/>
              <a:gd name="connsiteY32" fmla="*/ 202002 h 4114800"/>
              <a:gd name="connsiteX33" fmla="*/ 7069965 w 10483266"/>
              <a:gd name="connsiteY33" fmla="*/ 74149 h 4114800"/>
              <a:gd name="connsiteX34" fmla="*/ 6286500 w 10483266"/>
              <a:gd name="connsiteY34" fmla="*/ 0 h 4114800"/>
              <a:gd name="connsiteX35" fmla="*/ 5838423 w 10483266"/>
              <a:gd name="connsiteY35" fmla="*/ 117253 h 4114800"/>
              <a:gd name="connsiteX36" fmla="*/ 1809750 w 10483266"/>
              <a:gd name="connsiteY36" fmla="*/ 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483266" h="4114800">
                <a:moveTo>
                  <a:pt x="1809750" y="0"/>
                </a:moveTo>
                <a:lnTo>
                  <a:pt x="1543050" y="514350"/>
                </a:lnTo>
                <a:lnTo>
                  <a:pt x="1104900" y="476250"/>
                </a:lnTo>
                <a:lnTo>
                  <a:pt x="1085850" y="742950"/>
                </a:lnTo>
                <a:lnTo>
                  <a:pt x="685800" y="1009650"/>
                </a:lnTo>
                <a:lnTo>
                  <a:pt x="228600" y="1295400"/>
                </a:lnTo>
                <a:lnTo>
                  <a:pt x="38100" y="1524000"/>
                </a:lnTo>
                <a:lnTo>
                  <a:pt x="0" y="2057400"/>
                </a:lnTo>
                <a:lnTo>
                  <a:pt x="304800" y="2590800"/>
                </a:lnTo>
                <a:lnTo>
                  <a:pt x="495300" y="2552700"/>
                </a:lnTo>
                <a:lnTo>
                  <a:pt x="1333500" y="4114800"/>
                </a:lnTo>
                <a:lnTo>
                  <a:pt x="1581150" y="4114800"/>
                </a:lnTo>
                <a:lnTo>
                  <a:pt x="1733550" y="3905250"/>
                </a:lnTo>
                <a:lnTo>
                  <a:pt x="1981200" y="4076700"/>
                </a:lnTo>
                <a:lnTo>
                  <a:pt x="2590800" y="3619500"/>
                </a:lnTo>
                <a:lnTo>
                  <a:pt x="2914650" y="3962400"/>
                </a:lnTo>
                <a:lnTo>
                  <a:pt x="3765705" y="3984668"/>
                </a:lnTo>
                <a:lnTo>
                  <a:pt x="4727155" y="3880707"/>
                </a:lnTo>
                <a:lnTo>
                  <a:pt x="5704902" y="4072149"/>
                </a:lnTo>
                <a:lnTo>
                  <a:pt x="6629400" y="4038600"/>
                </a:lnTo>
                <a:lnTo>
                  <a:pt x="7628186" y="3392234"/>
                </a:lnTo>
                <a:lnTo>
                  <a:pt x="8153400" y="3505200"/>
                </a:lnTo>
                <a:lnTo>
                  <a:pt x="8623837" y="3497430"/>
                </a:lnTo>
                <a:lnTo>
                  <a:pt x="8813189" y="3271108"/>
                </a:lnTo>
                <a:lnTo>
                  <a:pt x="9085320" y="3115294"/>
                </a:lnTo>
                <a:lnTo>
                  <a:pt x="9139716" y="2600001"/>
                </a:lnTo>
                <a:cubicBezTo>
                  <a:pt x="9286148" y="2519375"/>
                  <a:pt x="9189126" y="2414109"/>
                  <a:pt x="9335558" y="2333483"/>
                </a:cubicBezTo>
                <a:lnTo>
                  <a:pt x="10069933" y="2051907"/>
                </a:lnTo>
                <a:lnTo>
                  <a:pt x="10483266" y="1668630"/>
                </a:lnTo>
                <a:lnTo>
                  <a:pt x="10254666" y="542307"/>
                </a:lnTo>
                <a:lnTo>
                  <a:pt x="9908446" y="620783"/>
                </a:lnTo>
                <a:lnTo>
                  <a:pt x="9186206" y="43594"/>
                </a:lnTo>
                <a:lnTo>
                  <a:pt x="7144483" y="202002"/>
                </a:lnTo>
                <a:lnTo>
                  <a:pt x="7069965" y="74149"/>
                </a:lnTo>
                <a:lnTo>
                  <a:pt x="6286500" y="0"/>
                </a:lnTo>
                <a:lnTo>
                  <a:pt x="5838423" y="117253"/>
                </a:lnTo>
                <a:lnTo>
                  <a:pt x="180975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CC64B515-128D-48F1-876A-CF32D56C571D}"/>
              </a:ext>
            </a:extLst>
          </p:cNvPr>
          <p:cNvSpPr/>
          <p:nvPr/>
        </p:nvSpPr>
        <p:spPr>
          <a:xfrm rot="807132">
            <a:off x="6027700" y="4716540"/>
            <a:ext cx="3472492" cy="1880720"/>
          </a:xfrm>
          <a:custGeom>
            <a:avLst/>
            <a:gdLst>
              <a:gd name="connsiteX0" fmla="*/ 0 w 5138671"/>
              <a:gd name="connsiteY0" fmla="*/ 1545464 h 2923504"/>
              <a:gd name="connsiteX1" fmla="*/ 1120462 w 5138671"/>
              <a:gd name="connsiteY1" fmla="*/ 2678805 h 2923504"/>
              <a:gd name="connsiteX2" fmla="*/ 2485623 w 5138671"/>
              <a:gd name="connsiteY2" fmla="*/ 2923504 h 2923504"/>
              <a:gd name="connsiteX3" fmla="*/ 3992451 w 5138671"/>
              <a:gd name="connsiteY3" fmla="*/ 2253802 h 2923504"/>
              <a:gd name="connsiteX4" fmla="*/ 5138671 w 5138671"/>
              <a:gd name="connsiteY4" fmla="*/ 1262129 h 2923504"/>
              <a:gd name="connsiteX5" fmla="*/ 5100034 w 5138671"/>
              <a:gd name="connsiteY5" fmla="*/ 605307 h 2923504"/>
              <a:gd name="connsiteX6" fmla="*/ 4636395 w 5138671"/>
              <a:gd name="connsiteY6" fmla="*/ 824247 h 2923504"/>
              <a:gd name="connsiteX7" fmla="*/ 4675031 w 5138671"/>
              <a:gd name="connsiteY7" fmla="*/ 38636 h 2923504"/>
              <a:gd name="connsiteX8" fmla="*/ 3760631 w 5138671"/>
              <a:gd name="connsiteY8" fmla="*/ 0 h 2923504"/>
              <a:gd name="connsiteX9" fmla="*/ 1262130 w 5138671"/>
              <a:gd name="connsiteY9" fmla="*/ 1622738 h 2923504"/>
              <a:gd name="connsiteX10" fmla="*/ 0 w 5138671"/>
              <a:gd name="connsiteY10" fmla="*/ 1545464 h 2923504"/>
              <a:gd name="connsiteX0" fmla="*/ 0 w 5138671"/>
              <a:gd name="connsiteY0" fmla="*/ 1545464 h 2923504"/>
              <a:gd name="connsiteX1" fmla="*/ 1120462 w 5138671"/>
              <a:gd name="connsiteY1" fmla="*/ 2678805 h 2923504"/>
              <a:gd name="connsiteX2" fmla="*/ 2485623 w 5138671"/>
              <a:gd name="connsiteY2" fmla="*/ 2923504 h 2923504"/>
              <a:gd name="connsiteX3" fmla="*/ 3992451 w 5138671"/>
              <a:gd name="connsiteY3" fmla="*/ 2253802 h 2923504"/>
              <a:gd name="connsiteX4" fmla="*/ 5138671 w 5138671"/>
              <a:gd name="connsiteY4" fmla="*/ 1262129 h 2923504"/>
              <a:gd name="connsiteX5" fmla="*/ 5100034 w 5138671"/>
              <a:gd name="connsiteY5" fmla="*/ 605307 h 2923504"/>
              <a:gd name="connsiteX6" fmla="*/ 4726547 w 5138671"/>
              <a:gd name="connsiteY6" fmla="*/ 579548 h 2923504"/>
              <a:gd name="connsiteX7" fmla="*/ 4675031 w 5138671"/>
              <a:gd name="connsiteY7" fmla="*/ 38636 h 2923504"/>
              <a:gd name="connsiteX8" fmla="*/ 3760631 w 5138671"/>
              <a:gd name="connsiteY8" fmla="*/ 0 h 2923504"/>
              <a:gd name="connsiteX9" fmla="*/ 1262130 w 5138671"/>
              <a:gd name="connsiteY9" fmla="*/ 1622738 h 2923504"/>
              <a:gd name="connsiteX10" fmla="*/ 0 w 5138671"/>
              <a:gd name="connsiteY10" fmla="*/ 1545464 h 2923504"/>
              <a:gd name="connsiteX0" fmla="*/ 0 w 5138671"/>
              <a:gd name="connsiteY0" fmla="*/ 1545464 h 2923504"/>
              <a:gd name="connsiteX1" fmla="*/ 1120462 w 5138671"/>
              <a:gd name="connsiteY1" fmla="*/ 2678805 h 2923504"/>
              <a:gd name="connsiteX2" fmla="*/ 2485623 w 5138671"/>
              <a:gd name="connsiteY2" fmla="*/ 2923504 h 2923504"/>
              <a:gd name="connsiteX3" fmla="*/ 3992451 w 5138671"/>
              <a:gd name="connsiteY3" fmla="*/ 2253802 h 2923504"/>
              <a:gd name="connsiteX4" fmla="*/ 5138671 w 5138671"/>
              <a:gd name="connsiteY4" fmla="*/ 1262129 h 2923504"/>
              <a:gd name="connsiteX5" fmla="*/ 5100034 w 5138671"/>
              <a:gd name="connsiteY5" fmla="*/ 605307 h 2923504"/>
              <a:gd name="connsiteX6" fmla="*/ 4726547 w 5138671"/>
              <a:gd name="connsiteY6" fmla="*/ 579548 h 2923504"/>
              <a:gd name="connsiteX7" fmla="*/ 4675031 w 5138671"/>
              <a:gd name="connsiteY7" fmla="*/ 38636 h 2923504"/>
              <a:gd name="connsiteX8" fmla="*/ 3760631 w 5138671"/>
              <a:gd name="connsiteY8" fmla="*/ 0 h 2923504"/>
              <a:gd name="connsiteX9" fmla="*/ 1262130 w 5138671"/>
              <a:gd name="connsiteY9" fmla="*/ 1622738 h 2923504"/>
              <a:gd name="connsiteX10" fmla="*/ 0 w 5138671"/>
              <a:gd name="connsiteY10" fmla="*/ 1545464 h 2923504"/>
              <a:gd name="connsiteX0" fmla="*/ 0 w 5138671"/>
              <a:gd name="connsiteY0" fmla="*/ 1545464 h 2923504"/>
              <a:gd name="connsiteX1" fmla="*/ 1120462 w 5138671"/>
              <a:gd name="connsiteY1" fmla="*/ 2678805 h 2923504"/>
              <a:gd name="connsiteX2" fmla="*/ 2485623 w 5138671"/>
              <a:gd name="connsiteY2" fmla="*/ 2923504 h 2923504"/>
              <a:gd name="connsiteX3" fmla="*/ 3992451 w 5138671"/>
              <a:gd name="connsiteY3" fmla="*/ 2253802 h 2923504"/>
              <a:gd name="connsiteX4" fmla="*/ 5138671 w 5138671"/>
              <a:gd name="connsiteY4" fmla="*/ 1262129 h 2923504"/>
              <a:gd name="connsiteX5" fmla="*/ 5100034 w 5138671"/>
              <a:gd name="connsiteY5" fmla="*/ 605307 h 2923504"/>
              <a:gd name="connsiteX6" fmla="*/ 4726547 w 5138671"/>
              <a:gd name="connsiteY6" fmla="*/ 579548 h 2923504"/>
              <a:gd name="connsiteX7" fmla="*/ 4675031 w 5138671"/>
              <a:gd name="connsiteY7" fmla="*/ 38636 h 2923504"/>
              <a:gd name="connsiteX8" fmla="*/ 3760631 w 5138671"/>
              <a:gd name="connsiteY8" fmla="*/ 0 h 2923504"/>
              <a:gd name="connsiteX9" fmla="*/ 1262130 w 5138671"/>
              <a:gd name="connsiteY9" fmla="*/ 1622738 h 2923504"/>
              <a:gd name="connsiteX10" fmla="*/ 0 w 5138671"/>
              <a:gd name="connsiteY10" fmla="*/ 1545464 h 2923504"/>
              <a:gd name="connsiteX0" fmla="*/ 0 w 5138671"/>
              <a:gd name="connsiteY0" fmla="*/ 1545464 h 2923504"/>
              <a:gd name="connsiteX1" fmla="*/ 1120462 w 5138671"/>
              <a:gd name="connsiteY1" fmla="*/ 2678805 h 2923504"/>
              <a:gd name="connsiteX2" fmla="*/ 2485623 w 5138671"/>
              <a:gd name="connsiteY2" fmla="*/ 2923504 h 2923504"/>
              <a:gd name="connsiteX3" fmla="*/ 3992451 w 5138671"/>
              <a:gd name="connsiteY3" fmla="*/ 2253802 h 2923504"/>
              <a:gd name="connsiteX4" fmla="*/ 5138671 w 5138671"/>
              <a:gd name="connsiteY4" fmla="*/ 1262129 h 2923504"/>
              <a:gd name="connsiteX5" fmla="*/ 5138671 w 5138671"/>
              <a:gd name="connsiteY5" fmla="*/ 669701 h 2923504"/>
              <a:gd name="connsiteX6" fmla="*/ 4726547 w 5138671"/>
              <a:gd name="connsiteY6" fmla="*/ 579548 h 2923504"/>
              <a:gd name="connsiteX7" fmla="*/ 4675031 w 5138671"/>
              <a:gd name="connsiteY7" fmla="*/ 38636 h 2923504"/>
              <a:gd name="connsiteX8" fmla="*/ 3760631 w 5138671"/>
              <a:gd name="connsiteY8" fmla="*/ 0 h 2923504"/>
              <a:gd name="connsiteX9" fmla="*/ 1262130 w 5138671"/>
              <a:gd name="connsiteY9" fmla="*/ 1622738 h 2923504"/>
              <a:gd name="connsiteX10" fmla="*/ 0 w 5138671"/>
              <a:gd name="connsiteY10" fmla="*/ 1545464 h 2923504"/>
              <a:gd name="connsiteX0" fmla="*/ 0 w 5138671"/>
              <a:gd name="connsiteY0" fmla="*/ 1545464 h 2923504"/>
              <a:gd name="connsiteX1" fmla="*/ 1120462 w 5138671"/>
              <a:gd name="connsiteY1" fmla="*/ 2678805 h 2923504"/>
              <a:gd name="connsiteX2" fmla="*/ 2485623 w 5138671"/>
              <a:gd name="connsiteY2" fmla="*/ 2923504 h 2923504"/>
              <a:gd name="connsiteX3" fmla="*/ 3992451 w 5138671"/>
              <a:gd name="connsiteY3" fmla="*/ 2253802 h 2923504"/>
              <a:gd name="connsiteX4" fmla="*/ 5138671 w 5138671"/>
              <a:gd name="connsiteY4" fmla="*/ 1262129 h 2923504"/>
              <a:gd name="connsiteX5" fmla="*/ 5138671 w 5138671"/>
              <a:gd name="connsiteY5" fmla="*/ 669701 h 2923504"/>
              <a:gd name="connsiteX6" fmla="*/ 4726547 w 5138671"/>
              <a:gd name="connsiteY6" fmla="*/ 579548 h 2923504"/>
              <a:gd name="connsiteX7" fmla="*/ 4675031 w 5138671"/>
              <a:gd name="connsiteY7" fmla="*/ 38636 h 2923504"/>
              <a:gd name="connsiteX8" fmla="*/ 3760631 w 5138671"/>
              <a:gd name="connsiteY8" fmla="*/ 0 h 2923504"/>
              <a:gd name="connsiteX9" fmla="*/ 1262130 w 5138671"/>
              <a:gd name="connsiteY9" fmla="*/ 1622738 h 2923504"/>
              <a:gd name="connsiteX10" fmla="*/ 0 w 5138671"/>
              <a:gd name="connsiteY10" fmla="*/ 1545464 h 2923504"/>
              <a:gd name="connsiteX0" fmla="*/ 0 w 5144395"/>
              <a:gd name="connsiteY0" fmla="*/ 1545464 h 2923504"/>
              <a:gd name="connsiteX1" fmla="*/ 1120462 w 5144395"/>
              <a:gd name="connsiteY1" fmla="*/ 2678805 h 2923504"/>
              <a:gd name="connsiteX2" fmla="*/ 2485623 w 5144395"/>
              <a:gd name="connsiteY2" fmla="*/ 2923504 h 2923504"/>
              <a:gd name="connsiteX3" fmla="*/ 3992451 w 5144395"/>
              <a:gd name="connsiteY3" fmla="*/ 2253802 h 2923504"/>
              <a:gd name="connsiteX4" fmla="*/ 5138671 w 5144395"/>
              <a:gd name="connsiteY4" fmla="*/ 1262129 h 2923504"/>
              <a:gd name="connsiteX5" fmla="*/ 5138671 w 5144395"/>
              <a:gd name="connsiteY5" fmla="*/ 669701 h 2923504"/>
              <a:gd name="connsiteX6" fmla="*/ 4726547 w 5144395"/>
              <a:gd name="connsiteY6" fmla="*/ 579548 h 2923504"/>
              <a:gd name="connsiteX7" fmla="*/ 4675031 w 5144395"/>
              <a:gd name="connsiteY7" fmla="*/ 38636 h 2923504"/>
              <a:gd name="connsiteX8" fmla="*/ 3760631 w 5144395"/>
              <a:gd name="connsiteY8" fmla="*/ 0 h 2923504"/>
              <a:gd name="connsiteX9" fmla="*/ 1262130 w 5144395"/>
              <a:gd name="connsiteY9" fmla="*/ 1622738 h 2923504"/>
              <a:gd name="connsiteX10" fmla="*/ 0 w 5144395"/>
              <a:gd name="connsiteY10" fmla="*/ 1545464 h 2923504"/>
              <a:gd name="connsiteX0" fmla="*/ 0 w 5144395"/>
              <a:gd name="connsiteY0" fmla="*/ 1545464 h 2923504"/>
              <a:gd name="connsiteX1" fmla="*/ 1120462 w 5144395"/>
              <a:gd name="connsiteY1" fmla="*/ 2678805 h 2923504"/>
              <a:gd name="connsiteX2" fmla="*/ 2485623 w 5144395"/>
              <a:gd name="connsiteY2" fmla="*/ 2923504 h 2923504"/>
              <a:gd name="connsiteX3" fmla="*/ 3992451 w 5144395"/>
              <a:gd name="connsiteY3" fmla="*/ 2253802 h 2923504"/>
              <a:gd name="connsiteX4" fmla="*/ 5138671 w 5144395"/>
              <a:gd name="connsiteY4" fmla="*/ 1262129 h 2923504"/>
              <a:gd name="connsiteX5" fmla="*/ 5138671 w 5144395"/>
              <a:gd name="connsiteY5" fmla="*/ 669701 h 2923504"/>
              <a:gd name="connsiteX6" fmla="*/ 4726547 w 5144395"/>
              <a:gd name="connsiteY6" fmla="*/ 579548 h 2923504"/>
              <a:gd name="connsiteX7" fmla="*/ 4675031 w 5144395"/>
              <a:gd name="connsiteY7" fmla="*/ 38636 h 2923504"/>
              <a:gd name="connsiteX8" fmla="*/ 3760631 w 5144395"/>
              <a:gd name="connsiteY8" fmla="*/ 0 h 2923504"/>
              <a:gd name="connsiteX9" fmla="*/ 1262130 w 5144395"/>
              <a:gd name="connsiteY9" fmla="*/ 1622738 h 2923504"/>
              <a:gd name="connsiteX10" fmla="*/ 0 w 5144395"/>
              <a:gd name="connsiteY10" fmla="*/ 1545464 h 2923504"/>
              <a:gd name="connsiteX0" fmla="*/ 0 w 5144395"/>
              <a:gd name="connsiteY0" fmla="*/ 1545464 h 2923504"/>
              <a:gd name="connsiteX1" fmla="*/ 1120462 w 5144395"/>
              <a:gd name="connsiteY1" fmla="*/ 2678805 h 2923504"/>
              <a:gd name="connsiteX2" fmla="*/ 2485623 w 5144395"/>
              <a:gd name="connsiteY2" fmla="*/ 2923504 h 2923504"/>
              <a:gd name="connsiteX3" fmla="*/ 3992451 w 5144395"/>
              <a:gd name="connsiteY3" fmla="*/ 2253802 h 2923504"/>
              <a:gd name="connsiteX4" fmla="*/ 5138671 w 5144395"/>
              <a:gd name="connsiteY4" fmla="*/ 1262129 h 2923504"/>
              <a:gd name="connsiteX5" fmla="*/ 5138671 w 5144395"/>
              <a:gd name="connsiteY5" fmla="*/ 669701 h 2923504"/>
              <a:gd name="connsiteX6" fmla="*/ 4726547 w 5144395"/>
              <a:gd name="connsiteY6" fmla="*/ 579548 h 2923504"/>
              <a:gd name="connsiteX7" fmla="*/ 4675031 w 5144395"/>
              <a:gd name="connsiteY7" fmla="*/ 38636 h 2923504"/>
              <a:gd name="connsiteX8" fmla="*/ 3760631 w 5144395"/>
              <a:gd name="connsiteY8" fmla="*/ 0 h 2923504"/>
              <a:gd name="connsiteX9" fmla="*/ 1427047 w 5144395"/>
              <a:gd name="connsiteY9" fmla="*/ 858130 h 2923504"/>
              <a:gd name="connsiteX10" fmla="*/ 0 w 5144395"/>
              <a:gd name="connsiteY10" fmla="*/ 1545464 h 2923504"/>
              <a:gd name="connsiteX0" fmla="*/ 0 w 5144395"/>
              <a:gd name="connsiteY0" fmla="*/ 1545464 h 2923504"/>
              <a:gd name="connsiteX1" fmla="*/ 355853 w 5144395"/>
              <a:gd name="connsiteY1" fmla="*/ 2603844 h 2923504"/>
              <a:gd name="connsiteX2" fmla="*/ 2485623 w 5144395"/>
              <a:gd name="connsiteY2" fmla="*/ 2923504 h 2923504"/>
              <a:gd name="connsiteX3" fmla="*/ 3992451 w 5144395"/>
              <a:gd name="connsiteY3" fmla="*/ 2253802 h 2923504"/>
              <a:gd name="connsiteX4" fmla="*/ 5138671 w 5144395"/>
              <a:gd name="connsiteY4" fmla="*/ 1262129 h 2923504"/>
              <a:gd name="connsiteX5" fmla="*/ 5138671 w 5144395"/>
              <a:gd name="connsiteY5" fmla="*/ 669701 h 2923504"/>
              <a:gd name="connsiteX6" fmla="*/ 4726547 w 5144395"/>
              <a:gd name="connsiteY6" fmla="*/ 579548 h 2923504"/>
              <a:gd name="connsiteX7" fmla="*/ 4675031 w 5144395"/>
              <a:gd name="connsiteY7" fmla="*/ 38636 h 2923504"/>
              <a:gd name="connsiteX8" fmla="*/ 3760631 w 5144395"/>
              <a:gd name="connsiteY8" fmla="*/ 0 h 2923504"/>
              <a:gd name="connsiteX9" fmla="*/ 1427047 w 5144395"/>
              <a:gd name="connsiteY9" fmla="*/ 858130 h 2923504"/>
              <a:gd name="connsiteX10" fmla="*/ 0 w 5144395"/>
              <a:gd name="connsiteY10" fmla="*/ 1545464 h 2923504"/>
              <a:gd name="connsiteX0" fmla="*/ 0 w 5144395"/>
              <a:gd name="connsiteY0" fmla="*/ 1545464 h 2608664"/>
              <a:gd name="connsiteX1" fmla="*/ 355853 w 5144395"/>
              <a:gd name="connsiteY1" fmla="*/ 2603844 h 2608664"/>
              <a:gd name="connsiteX2" fmla="*/ 2020861 w 5144395"/>
              <a:gd name="connsiteY2" fmla="*/ 2608664 h 2608664"/>
              <a:gd name="connsiteX3" fmla="*/ 3992451 w 5144395"/>
              <a:gd name="connsiteY3" fmla="*/ 2253802 h 2608664"/>
              <a:gd name="connsiteX4" fmla="*/ 5138671 w 5144395"/>
              <a:gd name="connsiteY4" fmla="*/ 1262129 h 2608664"/>
              <a:gd name="connsiteX5" fmla="*/ 5138671 w 5144395"/>
              <a:gd name="connsiteY5" fmla="*/ 669701 h 2608664"/>
              <a:gd name="connsiteX6" fmla="*/ 4726547 w 5144395"/>
              <a:gd name="connsiteY6" fmla="*/ 579548 h 2608664"/>
              <a:gd name="connsiteX7" fmla="*/ 4675031 w 5144395"/>
              <a:gd name="connsiteY7" fmla="*/ 38636 h 2608664"/>
              <a:gd name="connsiteX8" fmla="*/ 3760631 w 5144395"/>
              <a:gd name="connsiteY8" fmla="*/ 0 h 2608664"/>
              <a:gd name="connsiteX9" fmla="*/ 1427047 w 5144395"/>
              <a:gd name="connsiteY9" fmla="*/ 858130 h 2608664"/>
              <a:gd name="connsiteX10" fmla="*/ 0 w 5144395"/>
              <a:gd name="connsiteY10" fmla="*/ 1545464 h 2608664"/>
              <a:gd name="connsiteX0" fmla="*/ 0 w 5144395"/>
              <a:gd name="connsiteY0" fmla="*/ 1545464 h 2718565"/>
              <a:gd name="connsiteX1" fmla="*/ 355853 w 5144395"/>
              <a:gd name="connsiteY1" fmla="*/ 2603844 h 2718565"/>
              <a:gd name="connsiteX2" fmla="*/ 2020861 w 5144395"/>
              <a:gd name="connsiteY2" fmla="*/ 2608664 h 2718565"/>
              <a:gd name="connsiteX3" fmla="*/ 3497704 w 5144395"/>
              <a:gd name="connsiteY3" fmla="*/ 2718565 h 2718565"/>
              <a:gd name="connsiteX4" fmla="*/ 5138671 w 5144395"/>
              <a:gd name="connsiteY4" fmla="*/ 1262129 h 2718565"/>
              <a:gd name="connsiteX5" fmla="*/ 5138671 w 5144395"/>
              <a:gd name="connsiteY5" fmla="*/ 669701 h 2718565"/>
              <a:gd name="connsiteX6" fmla="*/ 4726547 w 5144395"/>
              <a:gd name="connsiteY6" fmla="*/ 579548 h 2718565"/>
              <a:gd name="connsiteX7" fmla="*/ 4675031 w 5144395"/>
              <a:gd name="connsiteY7" fmla="*/ 38636 h 2718565"/>
              <a:gd name="connsiteX8" fmla="*/ 3760631 w 5144395"/>
              <a:gd name="connsiteY8" fmla="*/ 0 h 2718565"/>
              <a:gd name="connsiteX9" fmla="*/ 1427047 w 5144395"/>
              <a:gd name="connsiteY9" fmla="*/ 858130 h 2718565"/>
              <a:gd name="connsiteX10" fmla="*/ 0 w 5144395"/>
              <a:gd name="connsiteY10" fmla="*/ 1545464 h 2718565"/>
              <a:gd name="connsiteX0" fmla="*/ 0 w 5139097"/>
              <a:gd name="connsiteY0" fmla="*/ 1545464 h 2718565"/>
              <a:gd name="connsiteX1" fmla="*/ 355853 w 5139097"/>
              <a:gd name="connsiteY1" fmla="*/ 2603844 h 2718565"/>
              <a:gd name="connsiteX2" fmla="*/ 2020861 w 5139097"/>
              <a:gd name="connsiteY2" fmla="*/ 2608664 h 2718565"/>
              <a:gd name="connsiteX3" fmla="*/ 3497704 w 5139097"/>
              <a:gd name="connsiteY3" fmla="*/ 2718565 h 2718565"/>
              <a:gd name="connsiteX4" fmla="*/ 4868810 w 5139097"/>
              <a:gd name="connsiteY4" fmla="*/ 1726892 h 2718565"/>
              <a:gd name="connsiteX5" fmla="*/ 5138671 w 5139097"/>
              <a:gd name="connsiteY5" fmla="*/ 669701 h 2718565"/>
              <a:gd name="connsiteX6" fmla="*/ 4726547 w 5139097"/>
              <a:gd name="connsiteY6" fmla="*/ 579548 h 2718565"/>
              <a:gd name="connsiteX7" fmla="*/ 4675031 w 5139097"/>
              <a:gd name="connsiteY7" fmla="*/ 38636 h 2718565"/>
              <a:gd name="connsiteX8" fmla="*/ 3760631 w 5139097"/>
              <a:gd name="connsiteY8" fmla="*/ 0 h 2718565"/>
              <a:gd name="connsiteX9" fmla="*/ 1427047 w 5139097"/>
              <a:gd name="connsiteY9" fmla="*/ 858130 h 2718565"/>
              <a:gd name="connsiteX10" fmla="*/ 0 w 5139097"/>
              <a:gd name="connsiteY10" fmla="*/ 1545464 h 2718565"/>
              <a:gd name="connsiteX0" fmla="*/ 0 w 5019458"/>
              <a:gd name="connsiteY0" fmla="*/ 1545464 h 2718565"/>
              <a:gd name="connsiteX1" fmla="*/ 355853 w 5019458"/>
              <a:gd name="connsiteY1" fmla="*/ 2603844 h 2718565"/>
              <a:gd name="connsiteX2" fmla="*/ 2020861 w 5019458"/>
              <a:gd name="connsiteY2" fmla="*/ 2608664 h 2718565"/>
              <a:gd name="connsiteX3" fmla="*/ 3497704 w 5019458"/>
              <a:gd name="connsiteY3" fmla="*/ 2718565 h 2718565"/>
              <a:gd name="connsiteX4" fmla="*/ 4868810 w 5019458"/>
              <a:gd name="connsiteY4" fmla="*/ 1726892 h 2718565"/>
              <a:gd name="connsiteX5" fmla="*/ 5018732 w 5019458"/>
              <a:gd name="connsiteY5" fmla="*/ 1044510 h 2718565"/>
              <a:gd name="connsiteX6" fmla="*/ 4726547 w 5019458"/>
              <a:gd name="connsiteY6" fmla="*/ 579548 h 2718565"/>
              <a:gd name="connsiteX7" fmla="*/ 4675031 w 5019458"/>
              <a:gd name="connsiteY7" fmla="*/ 38636 h 2718565"/>
              <a:gd name="connsiteX8" fmla="*/ 3760631 w 5019458"/>
              <a:gd name="connsiteY8" fmla="*/ 0 h 2718565"/>
              <a:gd name="connsiteX9" fmla="*/ 1427047 w 5019458"/>
              <a:gd name="connsiteY9" fmla="*/ 858130 h 2718565"/>
              <a:gd name="connsiteX10" fmla="*/ 0 w 5019458"/>
              <a:gd name="connsiteY10" fmla="*/ 1545464 h 271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19458" h="2718565">
                <a:moveTo>
                  <a:pt x="0" y="1545464"/>
                </a:moveTo>
                <a:lnTo>
                  <a:pt x="355853" y="2603844"/>
                </a:lnTo>
                <a:lnTo>
                  <a:pt x="2020861" y="2608664"/>
                </a:lnTo>
                <a:lnTo>
                  <a:pt x="3497704" y="2718565"/>
                </a:lnTo>
                <a:lnTo>
                  <a:pt x="4868810" y="1726892"/>
                </a:lnTo>
                <a:cubicBezTo>
                  <a:pt x="4868810" y="1529416"/>
                  <a:pt x="5031611" y="1409411"/>
                  <a:pt x="5018732" y="1044510"/>
                </a:cubicBezTo>
                <a:cubicBezTo>
                  <a:pt x="4894236" y="920015"/>
                  <a:pt x="4928316" y="742681"/>
                  <a:pt x="4726547" y="579548"/>
                </a:cubicBezTo>
                <a:cubicBezTo>
                  <a:pt x="4554828" y="334850"/>
                  <a:pt x="4692203" y="218940"/>
                  <a:pt x="4675031" y="38636"/>
                </a:cubicBezTo>
                <a:lnTo>
                  <a:pt x="3760631" y="0"/>
                </a:lnTo>
                <a:lnTo>
                  <a:pt x="1427047" y="858130"/>
                </a:lnTo>
                <a:lnTo>
                  <a:pt x="0" y="154546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제련소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B1EE6E2D-EF5C-49B6-AA18-4908BAB46EBC}"/>
              </a:ext>
            </a:extLst>
          </p:cNvPr>
          <p:cNvSpPr/>
          <p:nvPr/>
        </p:nvSpPr>
        <p:spPr>
          <a:xfrm>
            <a:off x="3834591" y="278309"/>
            <a:ext cx="2794716" cy="1712890"/>
          </a:xfrm>
          <a:custGeom>
            <a:avLst/>
            <a:gdLst>
              <a:gd name="connsiteX0" fmla="*/ 592428 w 2794716"/>
              <a:gd name="connsiteY0" fmla="*/ 90152 h 1712890"/>
              <a:gd name="connsiteX1" fmla="*/ 0 w 2794716"/>
              <a:gd name="connsiteY1" fmla="*/ 643944 h 1712890"/>
              <a:gd name="connsiteX2" fmla="*/ 0 w 2794716"/>
              <a:gd name="connsiteY2" fmla="*/ 1558344 h 1712890"/>
              <a:gd name="connsiteX3" fmla="*/ 759854 w 2794716"/>
              <a:gd name="connsiteY3" fmla="*/ 1712890 h 1712890"/>
              <a:gd name="connsiteX4" fmla="*/ 2189409 w 2794716"/>
              <a:gd name="connsiteY4" fmla="*/ 1429555 h 1712890"/>
              <a:gd name="connsiteX5" fmla="*/ 2794716 w 2794716"/>
              <a:gd name="connsiteY5" fmla="*/ 888642 h 1712890"/>
              <a:gd name="connsiteX6" fmla="*/ 2653048 w 2794716"/>
              <a:gd name="connsiteY6" fmla="*/ 77273 h 1712890"/>
              <a:gd name="connsiteX7" fmla="*/ 2034862 w 2794716"/>
              <a:gd name="connsiteY7" fmla="*/ 0 h 1712890"/>
              <a:gd name="connsiteX8" fmla="*/ 1609859 w 2794716"/>
              <a:gd name="connsiteY8" fmla="*/ 167425 h 1712890"/>
              <a:gd name="connsiteX9" fmla="*/ 592428 w 2794716"/>
              <a:gd name="connsiteY9" fmla="*/ 90152 h 171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4716" h="1712890">
                <a:moveTo>
                  <a:pt x="592428" y="90152"/>
                </a:moveTo>
                <a:lnTo>
                  <a:pt x="0" y="643944"/>
                </a:lnTo>
                <a:lnTo>
                  <a:pt x="0" y="1558344"/>
                </a:lnTo>
                <a:lnTo>
                  <a:pt x="759854" y="1712890"/>
                </a:lnTo>
                <a:lnTo>
                  <a:pt x="2189409" y="1429555"/>
                </a:lnTo>
                <a:lnTo>
                  <a:pt x="2794716" y="888642"/>
                </a:lnTo>
                <a:lnTo>
                  <a:pt x="2653048" y="77273"/>
                </a:lnTo>
                <a:lnTo>
                  <a:pt x="2034862" y="0"/>
                </a:lnTo>
                <a:lnTo>
                  <a:pt x="1609859" y="167425"/>
                </a:lnTo>
                <a:lnTo>
                  <a:pt x="592428" y="9015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로비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CF40A84E-B970-4A34-8993-E0B52A079FCD}"/>
              </a:ext>
            </a:extLst>
          </p:cNvPr>
          <p:cNvSpPr/>
          <p:nvPr/>
        </p:nvSpPr>
        <p:spPr>
          <a:xfrm>
            <a:off x="4342101" y="1600200"/>
            <a:ext cx="2846231" cy="1828800"/>
          </a:xfrm>
          <a:custGeom>
            <a:avLst/>
            <a:gdLst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472744 w 3400023"/>
              <a:gd name="connsiteY5" fmla="*/ 1519707 h 1700011"/>
              <a:gd name="connsiteX6" fmla="*/ 2975020 w 3400023"/>
              <a:gd name="connsiteY6" fmla="*/ 1210614 h 1700011"/>
              <a:gd name="connsiteX7" fmla="*/ 3400023 w 3400023"/>
              <a:gd name="connsiteY7" fmla="*/ 708338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472744 w 3400023"/>
              <a:gd name="connsiteY5" fmla="*/ 1519707 h 1700011"/>
              <a:gd name="connsiteX6" fmla="*/ 2975020 w 3400023"/>
              <a:gd name="connsiteY6" fmla="*/ 1210614 h 1700011"/>
              <a:gd name="connsiteX7" fmla="*/ 3400023 w 3400023"/>
              <a:gd name="connsiteY7" fmla="*/ 528034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472744 w 3400023"/>
              <a:gd name="connsiteY5" fmla="*/ 1519707 h 1700011"/>
              <a:gd name="connsiteX6" fmla="*/ 2859110 w 3400023"/>
              <a:gd name="connsiteY6" fmla="*/ 953037 h 1700011"/>
              <a:gd name="connsiteX7" fmla="*/ 3400023 w 3400023"/>
              <a:gd name="connsiteY7" fmla="*/ 528034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691685 w 3400023"/>
              <a:gd name="connsiteY5" fmla="*/ 1519707 h 1700011"/>
              <a:gd name="connsiteX6" fmla="*/ 2859110 w 3400023"/>
              <a:gd name="connsiteY6" fmla="*/ 953037 h 1700011"/>
              <a:gd name="connsiteX7" fmla="*/ 3400023 w 3400023"/>
              <a:gd name="connsiteY7" fmla="*/ 528034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425003 h 1828800"/>
              <a:gd name="connsiteX1" fmla="*/ 231820 w 3400023"/>
              <a:gd name="connsiteY1" fmla="*/ 811369 h 1828800"/>
              <a:gd name="connsiteX2" fmla="*/ 0 w 3400023"/>
              <a:gd name="connsiteY2" fmla="*/ 1313645 h 1828800"/>
              <a:gd name="connsiteX3" fmla="*/ 425003 w 3400023"/>
              <a:gd name="connsiteY3" fmla="*/ 1661375 h 1828800"/>
              <a:gd name="connsiteX4" fmla="*/ 1171978 w 3400023"/>
              <a:gd name="connsiteY4" fmla="*/ 1828800 h 1828800"/>
              <a:gd name="connsiteX5" fmla="*/ 2691685 w 3400023"/>
              <a:gd name="connsiteY5" fmla="*/ 1648496 h 1828800"/>
              <a:gd name="connsiteX6" fmla="*/ 2859110 w 3400023"/>
              <a:gd name="connsiteY6" fmla="*/ 1081826 h 1828800"/>
              <a:gd name="connsiteX7" fmla="*/ 3400023 w 3400023"/>
              <a:gd name="connsiteY7" fmla="*/ 656823 h 1828800"/>
              <a:gd name="connsiteX8" fmla="*/ 3348507 w 3400023"/>
              <a:gd name="connsiteY8" fmla="*/ 386367 h 1828800"/>
              <a:gd name="connsiteX9" fmla="*/ 2395470 w 3400023"/>
              <a:gd name="connsiteY9" fmla="*/ 0 h 1828800"/>
              <a:gd name="connsiteX10" fmla="*/ 2176530 w 3400023"/>
              <a:gd name="connsiteY10" fmla="*/ 128789 h 1828800"/>
              <a:gd name="connsiteX11" fmla="*/ 746975 w 3400023"/>
              <a:gd name="connsiteY11" fmla="*/ 425003 h 1828800"/>
              <a:gd name="connsiteX0" fmla="*/ 746975 w 3400023"/>
              <a:gd name="connsiteY0" fmla="*/ 425003 h 1828800"/>
              <a:gd name="connsiteX1" fmla="*/ 231820 w 3400023"/>
              <a:gd name="connsiteY1" fmla="*/ 811369 h 1828800"/>
              <a:gd name="connsiteX2" fmla="*/ 0 w 3400023"/>
              <a:gd name="connsiteY2" fmla="*/ 1313645 h 1828800"/>
              <a:gd name="connsiteX3" fmla="*/ 425003 w 3400023"/>
              <a:gd name="connsiteY3" fmla="*/ 1661375 h 1828800"/>
              <a:gd name="connsiteX4" fmla="*/ 1171978 w 3400023"/>
              <a:gd name="connsiteY4" fmla="*/ 1828800 h 1828800"/>
              <a:gd name="connsiteX5" fmla="*/ 2691685 w 3400023"/>
              <a:gd name="connsiteY5" fmla="*/ 1648496 h 1828800"/>
              <a:gd name="connsiteX6" fmla="*/ 2859110 w 3400023"/>
              <a:gd name="connsiteY6" fmla="*/ 1081826 h 1828800"/>
              <a:gd name="connsiteX7" fmla="*/ 3400023 w 3400023"/>
              <a:gd name="connsiteY7" fmla="*/ 656823 h 1828800"/>
              <a:gd name="connsiteX8" fmla="*/ 3348507 w 3400023"/>
              <a:gd name="connsiteY8" fmla="*/ 386367 h 1828800"/>
              <a:gd name="connsiteX9" fmla="*/ 3282192 w 3400023"/>
              <a:gd name="connsiteY9" fmla="*/ 228600 h 1828800"/>
              <a:gd name="connsiteX10" fmla="*/ 2395470 w 3400023"/>
              <a:gd name="connsiteY10" fmla="*/ 0 h 1828800"/>
              <a:gd name="connsiteX11" fmla="*/ 2176530 w 3400023"/>
              <a:gd name="connsiteY11" fmla="*/ 128789 h 1828800"/>
              <a:gd name="connsiteX12" fmla="*/ 746975 w 3400023"/>
              <a:gd name="connsiteY12" fmla="*/ 425003 h 1828800"/>
              <a:gd name="connsiteX0" fmla="*/ 515155 w 3168203"/>
              <a:gd name="connsiteY0" fmla="*/ 425003 h 1828800"/>
              <a:gd name="connsiteX1" fmla="*/ 0 w 3168203"/>
              <a:gd name="connsiteY1" fmla="*/ 811369 h 1828800"/>
              <a:gd name="connsiteX2" fmla="*/ 437881 w 3168203"/>
              <a:gd name="connsiteY2" fmla="*/ 1210614 h 1828800"/>
              <a:gd name="connsiteX3" fmla="*/ 193183 w 3168203"/>
              <a:gd name="connsiteY3" fmla="*/ 1661375 h 1828800"/>
              <a:gd name="connsiteX4" fmla="*/ 940158 w 3168203"/>
              <a:gd name="connsiteY4" fmla="*/ 1828800 h 1828800"/>
              <a:gd name="connsiteX5" fmla="*/ 2459865 w 3168203"/>
              <a:gd name="connsiteY5" fmla="*/ 1648496 h 1828800"/>
              <a:gd name="connsiteX6" fmla="*/ 2627290 w 3168203"/>
              <a:gd name="connsiteY6" fmla="*/ 1081826 h 1828800"/>
              <a:gd name="connsiteX7" fmla="*/ 3168203 w 3168203"/>
              <a:gd name="connsiteY7" fmla="*/ 656823 h 1828800"/>
              <a:gd name="connsiteX8" fmla="*/ 3116687 w 3168203"/>
              <a:gd name="connsiteY8" fmla="*/ 386367 h 1828800"/>
              <a:gd name="connsiteX9" fmla="*/ 3050372 w 3168203"/>
              <a:gd name="connsiteY9" fmla="*/ 228600 h 1828800"/>
              <a:gd name="connsiteX10" fmla="*/ 2163650 w 3168203"/>
              <a:gd name="connsiteY10" fmla="*/ 0 h 1828800"/>
              <a:gd name="connsiteX11" fmla="*/ 1944710 w 3168203"/>
              <a:gd name="connsiteY11" fmla="*/ 128789 h 1828800"/>
              <a:gd name="connsiteX12" fmla="*/ 515155 w 3168203"/>
              <a:gd name="connsiteY12" fmla="*/ 425003 h 1828800"/>
              <a:gd name="connsiteX0" fmla="*/ 515155 w 3168203"/>
              <a:gd name="connsiteY0" fmla="*/ 425003 h 1828800"/>
              <a:gd name="connsiteX1" fmla="*/ 0 w 3168203"/>
              <a:gd name="connsiteY1" fmla="*/ 811369 h 1828800"/>
              <a:gd name="connsiteX2" fmla="*/ 437881 w 3168203"/>
              <a:gd name="connsiteY2" fmla="*/ 1210614 h 1828800"/>
              <a:gd name="connsiteX3" fmla="*/ 592428 w 3168203"/>
              <a:gd name="connsiteY3" fmla="*/ 1609859 h 1828800"/>
              <a:gd name="connsiteX4" fmla="*/ 940158 w 3168203"/>
              <a:gd name="connsiteY4" fmla="*/ 1828800 h 1828800"/>
              <a:gd name="connsiteX5" fmla="*/ 2459865 w 3168203"/>
              <a:gd name="connsiteY5" fmla="*/ 1648496 h 1828800"/>
              <a:gd name="connsiteX6" fmla="*/ 2627290 w 3168203"/>
              <a:gd name="connsiteY6" fmla="*/ 1081826 h 1828800"/>
              <a:gd name="connsiteX7" fmla="*/ 3168203 w 3168203"/>
              <a:gd name="connsiteY7" fmla="*/ 656823 h 1828800"/>
              <a:gd name="connsiteX8" fmla="*/ 3116687 w 3168203"/>
              <a:gd name="connsiteY8" fmla="*/ 386367 h 1828800"/>
              <a:gd name="connsiteX9" fmla="*/ 3050372 w 3168203"/>
              <a:gd name="connsiteY9" fmla="*/ 228600 h 1828800"/>
              <a:gd name="connsiteX10" fmla="*/ 2163650 w 3168203"/>
              <a:gd name="connsiteY10" fmla="*/ 0 h 1828800"/>
              <a:gd name="connsiteX11" fmla="*/ 1944710 w 3168203"/>
              <a:gd name="connsiteY11" fmla="*/ 128789 h 1828800"/>
              <a:gd name="connsiteX12" fmla="*/ 515155 w 3168203"/>
              <a:gd name="connsiteY12" fmla="*/ 425003 h 1828800"/>
              <a:gd name="connsiteX0" fmla="*/ 193183 w 2846231"/>
              <a:gd name="connsiteY0" fmla="*/ 425003 h 1828800"/>
              <a:gd name="connsiteX1" fmla="*/ 0 w 2846231"/>
              <a:gd name="connsiteY1" fmla="*/ 798491 h 1828800"/>
              <a:gd name="connsiteX2" fmla="*/ 115909 w 2846231"/>
              <a:gd name="connsiteY2" fmla="*/ 1210614 h 1828800"/>
              <a:gd name="connsiteX3" fmla="*/ 270456 w 2846231"/>
              <a:gd name="connsiteY3" fmla="*/ 1609859 h 1828800"/>
              <a:gd name="connsiteX4" fmla="*/ 618186 w 2846231"/>
              <a:gd name="connsiteY4" fmla="*/ 1828800 h 1828800"/>
              <a:gd name="connsiteX5" fmla="*/ 2137893 w 2846231"/>
              <a:gd name="connsiteY5" fmla="*/ 1648496 h 1828800"/>
              <a:gd name="connsiteX6" fmla="*/ 2305318 w 2846231"/>
              <a:gd name="connsiteY6" fmla="*/ 1081826 h 1828800"/>
              <a:gd name="connsiteX7" fmla="*/ 2846231 w 2846231"/>
              <a:gd name="connsiteY7" fmla="*/ 656823 h 1828800"/>
              <a:gd name="connsiteX8" fmla="*/ 2794715 w 2846231"/>
              <a:gd name="connsiteY8" fmla="*/ 386367 h 1828800"/>
              <a:gd name="connsiteX9" fmla="*/ 2728400 w 2846231"/>
              <a:gd name="connsiteY9" fmla="*/ 228600 h 1828800"/>
              <a:gd name="connsiteX10" fmla="*/ 1841678 w 2846231"/>
              <a:gd name="connsiteY10" fmla="*/ 0 h 1828800"/>
              <a:gd name="connsiteX11" fmla="*/ 1622738 w 2846231"/>
              <a:gd name="connsiteY11" fmla="*/ 128789 h 1828800"/>
              <a:gd name="connsiteX12" fmla="*/ 193183 w 2846231"/>
              <a:gd name="connsiteY12" fmla="*/ 42500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46231" h="1828800">
                <a:moveTo>
                  <a:pt x="193183" y="425003"/>
                </a:moveTo>
                <a:lnTo>
                  <a:pt x="0" y="798491"/>
                </a:lnTo>
                <a:lnTo>
                  <a:pt x="115909" y="1210614"/>
                </a:lnTo>
                <a:lnTo>
                  <a:pt x="270456" y="1609859"/>
                </a:lnTo>
                <a:lnTo>
                  <a:pt x="618186" y="1828800"/>
                </a:lnTo>
                <a:lnTo>
                  <a:pt x="2137893" y="1648496"/>
                </a:lnTo>
                <a:lnTo>
                  <a:pt x="2305318" y="1081826"/>
                </a:lnTo>
                <a:lnTo>
                  <a:pt x="2846231" y="656823"/>
                </a:lnTo>
                <a:lnTo>
                  <a:pt x="2794715" y="386367"/>
                </a:lnTo>
                <a:cubicBezTo>
                  <a:pt x="2639528" y="316606"/>
                  <a:pt x="2883587" y="298361"/>
                  <a:pt x="2728400" y="228600"/>
                </a:cubicBezTo>
                <a:lnTo>
                  <a:pt x="1841678" y="0"/>
                </a:lnTo>
                <a:lnTo>
                  <a:pt x="1622738" y="128789"/>
                </a:lnTo>
                <a:lnTo>
                  <a:pt x="193183" y="425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동굴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7E29AA1D-DD2D-4EB5-B33B-A9FD359156C4}"/>
              </a:ext>
            </a:extLst>
          </p:cNvPr>
          <p:cNvSpPr/>
          <p:nvPr/>
        </p:nvSpPr>
        <p:spPr>
          <a:xfrm>
            <a:off x="1186171" y="1178619"/>
            <a:ext cx="2562895" cy="3425781"/>
          </a:xfrm>
          <a:custGeom>
            <a:avLst/>
            <a:gdLst>
              <a:gd name="connsiteX0" fmla="*/ 489397 w 2562895"/>
              <a:gd name="connsiteY0" fmla="*/ 1777285 h 3425781"/>
              <a:gd name="connsiteX1" fmla="*/ 1249250 w 2562895"/>
              <a:gd name="connsiteY1" fmla="*/ 3412902 h 3425781"/>
              <a:gd name="connsiteX2" fmla="*/ 1455312 w 2562895"/>
              <a:gd name="connsiteY2" fmla="*/ 3425781 h 3425781"/>
              <a:gd name="connsiteX3" fmla="*/ 1609859 w 2562895"/>
              <a:gd name="connsiteY3" fmla="*/ 3193961 h 3425781"/>
              <a:gd name="connsiteX4" fmla="*/ 1803042 w 2562895"/>
              <a:gd name="connsiteY4" fmla="*/ 3361386 h 3425781"/>
              <a:gd name="connsiteX5" fmla="*/ 2343955 w 2562895"/>
              <a:gd name="connsiteY5" fmla="*/ 2910626 h 3425781"/>
              <a:gd name="connsiteX6" fmla="*/ 2562895 w 2562895"/>
              <a:gd name="connsiteY6" fmla="*/ 1622738 h 3425781"/>
              <a:gd name="connsiteX7" fmla="*/ 2472743 w 2562895"/>
              <a:gd name="connsiteY7" fmla="*/ 296214 h 3425781"/>
              <a:gd name="connsiteX8" fmla="*/ 1468191 w 2562895"/>
              <a:gd name="connsiteY8" fmla="*/ 0 h 3425781"/>
              <a:gd name="connsiteX9" fmla="*/ 631064 w 2562895"/>
              <a:gd name="connsiteY9" fmla="*/ 180305 h 3425781"/>
              <a:gd name="connsiteX10" fmla="*/ 154546 w 2562895"/>
              <a:gd name="connsiteY10" fmla="*/ 502276 h 3425781"/>
              <a:gd name="connsiteX11" fmla="*/ 51515 w 2562895"/>
              <a:gd name="connsiteY11" fmla="*/ 682581 h 3425781"/>
              <a:gd name="connsiteX12" fmla="*/ 0 w 2562895"/>
              <a:gd name="connsiteY12" fmla="*/ 1275009 h 3425781"/>
              <a:gd name="connsiteX13" fmla="*/ 321972 w 2562895"/>
              <a:gd name="connsiteY13" fmla="*/ 1854558 h 3425781"/>
              <a:gd name="connsiteX14" fmla="*/ 489397 w 2562895"/>
              <a:gd name="connsiteY14" fmla="*/ 1777285 h 3425781"/>
              <a:gd name="connsiteX0" fmla="*/ 489397 w 2562895"/>
              <a:gd name="connsiteY0" fmla="*/ 1777285 h 3451538"/>
              <a:gd name="connsiteX1" fmla="*/ 1068946 w 2562895"/>
              <a:gd name="connsiteY1" fmla="*/ 3451538 h 3451538"/>
              <a:gd name="connsiteX2" fmla="*/ 1455312 w 2562895"/>
              <a:gd name="connsiteY2" fmla="*/ 3425781 h 3451538"/>
              <a:gd name="connsiteX3" fmla="*/ 1609859 w 2562895"/>
              <a:gd name="connsiteY3" fmla="*/ 3193961 h 3451538"/>
              <a:gd name="connsiteX4" fmla="*/ 1803042 w 2562895"/>
              <a:gd name="connsiteY4" fmla="*/ 3361386 h 3451538"/>
              <a:gd name="connsiteX5" fmla="*/ 2343955 w 2562895"/>
              <a:gd name="connsiteY5" fmla="*/ 2910626 h 3451538"/>
              <a:gd name="connsiteX6" fmla="*/ 2562895 w 2562895"/>
              <a:gd name="connsiteY6" fmla="*/ 1622738 h 3451538"/>
              <a:gd name="connsiteX7" fmla="*/ 2472743 w 2562895"/>
              <a:gd name="connsiteY7" fmla="*/ 296214 h 3451538"/>
              <a:gd name="connsiteX8" fmla="*/ 1468191 w 2562895"/>
              <a:gd name="connsiteY8" fmla="*/ 0 h 3451538"/>
              <a:gd name="connsiteX9" fmla="*/ 631064 w 2562895"/>
              <a:gd name="connsiteY9" fmla="*/ 180305 h 3451538"/>
              <a:gd name="connsiteX10" fmla="*/ 154546 w 2562895"/>
              <a:gd name="connsiteY10" fmla="*/ 502276 h 3451538"/>
              <a:gd name="connsiteX11" fmla="*/ 51515 w 2562895"/>
              <a:gd name="connsiteY11" fmla="*/ 682581 h 3451538"/>
              <a:gd name="connsiteX12" fmla="*/ 0 w 2562895"/>
              <a:gd name="connsiteY12" fmla="*/ 1275009 h 3451538"/>
              <a:gd name="connsiteX13" fmla="*/ 321972 w 2562895"/>
              <a:gd name="connsiteY13" fmla="*/ 1854558 h 3451538"/>
              <a:gd name="connsiteX14" fmla="*/ 489397 w 2562895"/>
              <a:gd name="connsiteY14" fmla="*/ 1777285 h 3451538"/>
              <a:gd name="connsiteX0" fmla="*/ 489397 w 2562895"/>
              <a:gd name="connsiteY0" fmla="*/ 1777285 h 3451538"/>
              <a:gd name="connsiteX1" fmla="*/ 1068946 w 2562895"/>
              <a:gd name="connsiteY1" fmla="*/ 3451538 h 3451538"/>
              <a:gd name="connsiteX2" fmla="*/ 1416675 w 2562895"/>
              <a:gd name="connsiteY2" fmla="*/ 3425781 h 3451538"/>
              <a:gd name="connsiteX3" fmla="*/ 1609859 w 2562895"/>
              <a:gd name="connsiteY3" fmla="*/ 3193961 h 3451538"/>
              <a:gd name="connsiteX4" fmla="*/ 1803042 w 2562895"/>
              <a:gd name="connsiteY4" fmla="*/ 3361386 h 3451538"/>
              <a:gd name="connsiteX5" fmla="*/ 2343955 w 2562895"/>
              <a:gd name="connsiteY5" fmla="*/ 2910626 h 3451538"/>
              <a:gd name="connsiteX6" fmla="*/ 2562895 w 2562895"/>
              <a:gd name="connsiteY6" fmla="*/ 1622738 h 3451538"/>
              <a:gd name="connsiteX7" fmla="*/ 2472743 w 2562895"/>
              <a:gd name="connsiteY7" fmla="*/ 296214 h 3451538"/>
              <a:gd name="connsiteX8" fmla="*/ 1468191 w 2562895"/>
              <a:gd name="connsiteY8" fmla="*/ 0 h 3451538"/>
              <a:gd name="connsiteX9" fmla="*/ 631064 w 2562895"/>
              <a:gd name="connsiteY9" fmla="*/ 180305 h 3451538"/>
              <a:gd name="connsiteX10" fmla="*/ 154546 w 2562895"/>
              <a:gd name="connsiteY10" fmla="*/ 502276 h 3451538"/>
              <a:gd name="connsiteX11" fmla="*/ 51515 w 2562895"/>
              <a:gd name="connsiteY11" fmla="*/ 682581 h 3451538"/>
              <a:gd name="connsiteX12" fmla="*/ 0 w 2562895"/>
              <a:gd name="connsiteY12" fmla="*/ 1275009 h 3451538"/>
              <a:gd name="connsiteX13" fmla="*/ 321972 w 2562895"/>
              <a:gd name="connsiteY13" fmla="*/ 1854558 h 3451538"/>
              <a:gd name="connsiteX14" fmla="*/ 489397 w 2562895"/>
              <a:gd name="connsiteY14" fmla="*/ 1777285 h 3451538"/>
              <a:gd name="connsiteX0" fmla="*/ 489397 w 2562895"/>
              <a:gd name="connsiteY0" fmla="*/ 1777285 h 3451538"/>
              <a:gd name="connsiteX1" fmla="*/ 1068946 w 2562895"/>
              <a:gd name="connsiteY1" fmla="*/ 3451538 h 3451538"/>
              <a:gd name="connsiteX2" fmla="*/ 1416675 w 2562895"/>
              <a:gd name="connsiteY2" fmla="*/ 3425781 h 3451538"/>
              <a:gd name="connsiteX3" fmla="*/ 1700011 w 2562895"/>
              <a:gd name="connsiteY3" fmla="*/ 3065172 h 3451538"/>
              <a:gd name="connsiteX4" fmla="*/ 1803042 w 2562895"/>
              <a:gd name="connsiteY4" fmla="*/ 3361386 h 3451538"/>
              <a:gd name="connsiteX5" fmla="*/ 2343955 w 2562895"/>
              <a:gd name="connsiteY5" fmla="*/ 2910626 h 3451538"/>
              <a:gd name="connsiteX6" fmla="*/ 2562895 w 2562895"/>
              <a:gd name="connsiteY6" fmla="*/ 1622738 h 3451538"/>
              <a:gd name="connsiteX7" fmla="*/ 2472743 w 2562895"/>
              <a:gd name="connsiteY7" fmla="*/ 296214 h 3451538"/>
              <a:gd name="connsiteX8" fmla="*/ 1468191 w 2562895"/>
              <a:gd name="connsiteY8" fmla="*/ 0 h 3451538"/>
              <a:gd name="connsiteX9" fmla="*/ 631064 w 2562895"/>
              <a:gd name="connsiteY9" fmla="*/ 180305 h 3451538"/>
              <a:gd name="connsiteX10" fmla="*/ 154546 w 2562895"/>
              <a:gd name="connsiteY10" fmla="*/ 502276 h 3451538"/>
              <a:gd name="connsiteX11" fmla="*/ 51515 w 2562895"/>
              <a:gd name="connsiteY11" fmla="*/ 682581 h 3451538"/>
              <a:gd name="connsiteX12" fmla="*/ 0 w 2562895"/>
              <a:gd name="connsiteY12" fmla="*/ 1275009 h 3451538"/>
              <a:gd name="connsiteX13" fmla="*/ 321972 w 2562895"/>
              <a:gd name="connsiteY13" fmla="*/ 1854558 h 3451538"/>
              <a:gd name="connsiteX14" fmla="*/ 489397 w 2562895"/>
              <a:gd name="connsiteY14" fmla="*/ 1777285 h 3451538"/>
              <a:gd name="connsiteX0" fmla="*/ 489397 w 2562895"/>
              <a:gd name="connsiteY0" fmla="*/ 1777285 h 3451538"/>
              <a:gd name="connsiteX1" fmla="*/ 1068946 w 2562895"/>
              <a:gd name="connsiteY1" fmla="*/ 3451538 h 3451538"/>
              <a:gd name="connsiteX2" fmla="*/ 1416675 w 2562895"/>
              <a:gd name="connsiteY2" fmla="*/ 3425781 h 3451538"/>
              <a:gd name="connsiteX3" fmla="*/ 1700011 w 2562895"/>
              <a:gd name="connsiteY3" fmla="*/ 3065172 h 3451538"/>
              <a:gd name="connsiteX4" fmla="*/ 2021983 w 2562895"/>
              <a:gd name="connsiteY4" fmla="*/ 3013657 h 3451538"/>
              <a:gd name="connsiteX5" fmla="*/ 2343955 w 2562895"/>
              <a:gd name="connsiteY5" fmla="*/ 2910626 h 3451538"/>
              <a:gd name="connsiteX6" fmla="*/ 2562895 w 2562895"/>
              <a:gd name="connsiteY6" fmla="*/ 1622738 h 3451538"/>
              <a:gd name="connsiteX7" fmla="*/ 2472743 w 2562895"/>
              <a:gd name="connsiteY7" fmla="*/ 296214 h 3451538"/>
              <a:gd name="connsiteX8" fmla="*/ 1468191 w 2562895"/>
              <a:gd name="connsiteY8" fmla="*/ 0 h 3451538"/>
              <a:gd name="connsiteX9" fmla="*/ 631064 w 2562895"/>
              <a:gd name="connsiteY9" fmla="*/ 180305 h 3451538"/>
              <a:gd name="connsiteX10" fmla="*/ 154546 w 2562895"/>
              <a:gd name="connsiteY10" fmla="*/ 502276 h 3451538"/>
              <a:gd name="connsiteX11" fmla="*/ 51515 w 2562895"/>
              <a:gd name="connsiteY11" fmla="*/ 682581 h 3451538"/>
              <a:gd name="connsiteX12" fmla="*/ 0 w 2562895"/>
              <a:gd name="connsiteY12" fmla="*/ 1275009 h 3451538"/>
              <a:gd name="connsiteX13" fmla="*/ 321972 w 2562895"/>
              <a:gd name="connsiteY13" fmla="*/ 1854558 h 3451538"/>
              <a:gd name="connsiteX14" fmla="*/ 489397 w 2562895"/>
              <a:gd name="connsiteY14" fmla="*/ 1777285 h 3451538"/>
              <a:gd name="connsiteX0" fmla="*/ 489397 w 2562895"/>
              <a:gd name="connsiteY0" fmla="*/ 1777285 h 3451538"/>
              <a:gd name="connsiteX1" fmla="*/ 1068946 w 2562895"/>
              <a:gd name="connsiteY1" fmla="*/ 3451538 h 3451538"/>
              <a:gd name="connsiteX2" fmla="*/ 1532585 w 2562895"/>
              <a:gd name="connsiteY2" fmla="*/ 3348508 h 3451538"/>
              <a:gd name="connsiteX3" fmla="*/ 1700011 w 2562895"/>
              <a:gd name="connsiteY3" fmla="*/ 3065172 h 3451538"/>
              <a:gd name="connsiteX4" fmla="*/ 2021983 w 2562895"/>
              <a:gd name="connsiteY4" fmla="*/ 3013657 h 3451538"/>
              <a:gd name="connsiteX5" fmla="*/ 2343955 w 2562895"/>
              <a:gd name="connsiteY5" fmla="*/ 2910626 h 3451538"/>
              <a:gd name="connsiteX6" fmla="*/ 2562895 w 2562895"/>
              <a:gd name="connsiteY6" fmla="*/ 1622738 h 3451538"/>
              <a:gd name="connsiteX7" fmla="*/ 2472743 w 2562895"/>
              <a:gd name="connsiteY7" fmla="*/ 296214 h 3451538"/>
              <a:gd name="connsiteX8" fmla="*/ 1468191 w 2562895"/>
              <a:gd name="connsiteY8" fmla="*/ 0 h 3451538"/>
              <a:gd name="connsiteX9" fmla="*/ 631064 w 2562895"/>
              <a:gd name="connsiteY9" fmla="*/ 180305 h 3451538"/>
              <a:gd name="connsiteX10" fmla="*/ 154546 w 2562895"/>
              <a:gd name="connsiteY10" fmla="*/ 502276 h 3451538"/>
              <a:gd name="connsiteX11" fmla="*/ 51515 w 2562895"/>
              <a:gd name="connsiteY11" fmla="*/ 682581 h 3451538"/>
              <a:gd name="connsiteX12" fmla="*/ 0 w 2562895"/>
              <a:gd name="connsiteY12" fmla="*/ 1275009 h 3451538"/>
              <a:gd name="connsiteX13" fmla="*/ 321972 w 2562895"/>
              <a:gd name="connsiteY13" fmla="*/ 1854558 h 3451538"/>
              <a:gd name="connsiteX14" fmla="*/ 489397 w 2562895"/>
              <a:gd name="connsiteY14" fmla="*/ 1777285 h 3451538"/>
              <a:gd name="connsiteX0" fmla="*/ 489397 w 2562895"/>
              <a:gd name="connsiteY0" fmla="*/ 1777285 h 3451538"/>
              <a:gd name="connsiteX1" fmla="*/ 1068946 w 2562895"/>
              <a:gd name="connsiteY1" fmla="*/ 3451538 h 3451538"/>
              <a:gd name="connsiteX2" fmla="*/ 1532585 w 2562895"/>
              <a:gd name="connsiteY2" fmla="*/ 3348508 h 3451538"/>
              <a:gd name="connsiteX3" fmla="*/ 1790163 w 2562895"/>
              <a:gd name="connsiteY3" fmla="*/ 3026536 h 3451538"/>
              <a:gd name="connsiteX4" fmla="*/ 2021983 w 2562895"/>
              <a:gd name="connsiteY4" fmla="*/ 3013657 h 3451538"/>
              <a:gd name="connsiteX5" fmla="*/ 2343955 w 2562895"/>
              <a:gd name="connsiteY5" fmla="*/ 2910626 h 3451538"/>
              <a:gd name="connsiteX6" fmla="*/ 2562895 w 2562895"/>
              <a:gd name="connsiteY6" fmla="*/ 1622738 h 3451538"/>
              <a:gd name="connsiteX7" fmla="*/ 2472743 w 2562895"/>
              <a:gd name="connsiteY7" fmla="*/ 296214 h 3451538"/>
              <a:gd name="connsiteX8" fmla="*/ 1468191 w 2562895"/>
              <a:gd name="connsiteY8" fmla="*/ 0 h 3451538"/>
              <a:gd name="connsiteX9" fmla="*/ 631064 w 2562895"/>
              <a:gd name="connsiteY9" fmla="*/ 180305 h 3451538"/>
              <a:gd name="connsiteX10" fmla="*/ 154546 w 2562895"/>
              <a:gd name="connsiteY10" fmla="*/ 502276 h 3451538"/>
              <a:gd name="connsiteX11" fmla="*/ 51515 w 2562895"/>
              <a:gd name="connsiteY11" fmla="*/ 682581 h 3451538"/>
              <a:gd name="connsiteX12" fmla="*/ 0 w 2562895"/>
              <a:gd name="connsiteY12" fmla="*/ 1275009 h 3451538"/>
              <a:gd name="connsiteX13" fmla="*/ 321972 w 2562895"/>
              <a:gd name="connsiteY13" fmla="*/ 1854558 h 3451538"/>
              <a:gd name="connsiteX14" fmla="*/ 489397 w 2562895"/>
              <a:gd name="connsiteY14" fmla="*/ 1777285 h 3451538"/>
              <a:gd name="connsiteX0" fmla="*/ 489397 w 2562895"/>
              <a:gd name="connsiteY0" fmla="*/ 1596980 h 3271233"/>
              <a:gd name="connsiteX1" fmla="*/ 1068946 w 2562895"/>
              <a:gd name="connsiteY1" fmla="*/ 3271233 h 3271233"/>
              <a:gd name="connsiteX2" fmla="*/ 1532585 w 2562895"/>
              <a:gd name="connsiteY2" fmla="*/ 3168203 h 3271233"/>
              <a:gd name="connsiteX3" fmla="*/ 1790163 w 2562895"/>
              <a:gd name="connsiteY3" fmla="*/ 2846231 h 3271233"/>
              <a:gd name="connsiteX4" fmla="*/ 2021983 w 2562895"/>
              <a:gd name="connsiteY4" fmla="*/ 2833352 h 3271233"/>
              <a:gd name="connsiteX5" fmla="*/ 2343955 w 2562895"/>
              <a:gd name="connsiteY5" fmla="*/ 2730321 h 3271233"/>
              <a:gd name="connsiteX6" fmla="*/ 2562895 w 2562895"/>
              <a:gd name="connsiteY6" fmla="*/ 1442433 h 3271233"/>
              <a:gd name="connsiteX7" fmla="*/ 2472743 w 2562895"/>
              <a:gd name="connsiteY7" fmla="*/ 115909 h 3271233"/>
              <a:gd name="connsiteX8" fmla="*/ 1481070 w 2562895"/>
              <a:gd name="connsiteY8" fmla="*/ 489396 h 3271233"/>
              <a:gd name="connsiteX9" fmla="*/ 631064 w 2562895"/>
              <a:gd name="connsiteY9" fmla="*/ 0 h 3271233"/>
              <a:gd name="connsiteX10" fmla="*/ 154546 w 2562895"/>
              <a:gd name="connsiteY10" fmla="*/ 321971 h 3271233"/>
              <a:gd name="connsiteX11" fmla="*/ 51515 w 2562895"/>
              <a:gd name="connsiteY11" fmla="*/ 502276 h 3271233"/>
              <a:gd name="connsiteX12" fmla="*/ 0 w 2562895"/>
              <a:gd name="connsiteY12" fmla="*/ 1094704 h 3271233"/>
              <a:gd name="connsiteX13" fmla="*/ 321972 w 2562895"/>
              <a:gd name="connsiteY13" fmla="*/ 1674253 h 3271233"/>
              <a:gd name="connsiteX14" fmla="*/ 489397 w 2562895"/>
              <a:gd name="connsiteY14" fmla="*/ 1596980 h 3271233"/>
              <a:gd name="connsiteX0" fmla="*/ 489397 w 2562895"/>
              <a:gd name="connsiteY0" fmla="*/ 1751528 h 3425781"/>
              <a:gd name="connsiteX1" fmla="*/ 1068946 w 2562895"/>
              <a:gd name="connsiteY1" fmla="*/ 3425781 h 3425781"/>
              <a:gd name="connsiteX2" fmla="*/ 1532585 w 2562895"/>
              <a:gd name="connsiteY2" fmla="*/ 3322751 h 3425781"/>
              <a:gd name="connsiteX3" fmla="*/ 1790163 w 2562895"/>
              <a:gd name="connsiteY3" fmla="*/ 3000779 h 3425781"/>
              <a:gd name="connsiteX4" fmla="*/ 2021983 w 2562895"/>
              <a:gd name="connsiteY4" fmla="*/ 2987900 h 3425781"/>
              <a:gd name="connsiteX5" fmla="*/ 2343955 w 2562895"/>
              <a:gd name="connsiteY5" fmla="*/ 2884869 h 3425781"/>
              <a:gd name="connsiteX6" fmla="*/ 2562895 w 2562895"/>
              <a:gd name="connsiteY6" fmla="*/ 1596981 h 3425781"/>
              <a:gd name="connsiteX7" fmla="*/ 2472743 w 2562895"/>
              <a:gd name="connsiteY7" fmla="*/ 270457 h 3425781"/>
              <a:gd name="connsiteX8" fmla="*/ 1468191 w 2562895"/>
              <a:gd name="connsiteY8" fmla="*/ 0 h 3425781"/>
              <a:gd name="connsiteX9" fmla="*/ 631064 w 2562895"/>
              <a:gd name="connsiteY9" fmla="*/ 154548 h 3425781"/>
              <a:gd name="connsiteX10" fmla="*/ 154546 w 2562895"/>
              <a:gd name="connsiteY10" fmla="*/ 476519 h 3425781"/>
              <a:gd name="connsiteX11" fmla="*/ 51515 w 2562895"/>
              <a:gd name="connsiteY11" fmla="*/ 656824 h 3425781"/>
              <a:gd name="connsiteX12" fmla="*/ 0 w 2562895"/>
              <a:gd name="connsiteY12" fmla="*/ 1249252 h 3425781"/>
              <a:gd name="connsiteX13" fmla="*/ 321972 w 2562895"/>
              <a:gd name="connsiteY13" fmla="*/ 1828801 h 3425781"/>
              <a:gd name="connsiteX14" fmla="*/ 489397 w 2562895"/>
              <a:gd name="connsiteY14" fmla="*/ 1751528 h 342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62895" h="3425781">
                <a:moveTo>
                  <a:pt x="489397" y="1751528"/>
                </a:moveTo>
                <a:lnTo>
                  <a:pt x="1068946" y="3425781"/>
                </a:lnTo>
                <a:lnTo>
                  <a:pt x="1532585" y="3322751"/>
                </a:lnTo>
                <a:lnTo>
                  <a:pt x="1790163" y="3000779"/>
                </a:lnTo>
                <a:lnTo>
                  <a:pt x="2021983" y="2987900"/>
                </a:lnTo>
                <a:lnTo>
                  <a:pt x="2343955" y="2884869"/>
                </a:lnTo>
                <a:lnTo>
                  <a:pt x="2562895" y="1596981"/>
                </a:lnTo>
                <a:lnTo>
                  <a:pt x="2472743" y="270457"/>
                </a:lnTo>
                <a:lnTo>
                  <a:pt x="1468191" y="0"/>
                </a:lnTo>
                <a:lnTo>
                  <a:pt x="631064" y="154548"/>
                </a:lnTo>
                <a:lnTo>
                  <a:pt x="154546" y="476519"/>
                </a:lnTo>
                <a:lnTo>
                  <a:pt x="51515" y="656824"/>
                </a:lnTo>
                <a:lnTo>
                  <a:pt x="0" y="1249252"/>
                </a:lnTo>
                <a:lnTo>
                  <a:pt x="321972" y="1828801"/>
                </a:lnTo>
                <a:lnTo>
                  <a:pt x="489397" y="1751528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모래사장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95AAA20-3F87-444D-A986-F1F1B81EFABC}"/>
              </a:ext>
            </a:extLst>
          </p:cNvPr>
          <p:cNvSpPr/>
          <p:nvPr/>
        </p:nvSpPr>
        <p:spPr>
          <a:xfrm>
            <a:off x="6146849" y="277343"/>
            <a:ext cx="2813536" cy="4187168"/>
          </a:xfrm>
          <a:custGeom>
            <a:avLst/>
            <a:gdLst>
              <a:gd name="connsiteX0" fmla="*/ 437881 w 3451538"/>
              <a:gd name="connsiteY0" fmla="*/ 257578 h 4520485"/>
              <a:gd name="connsiteX1" fmla="*/ 566670 w 3451538"/>
              <a:gd name="connsiteY1" fmla="*/ 1107583 h 4520485"/>
              <a:gd name="connsiteX2" fmla="*/ 0 w 3451538"/>
              <a:gd name="connsiteY2" fmla="*/ 1622738 h 4520485"/>
              <a:gd name="connsiteX3" fmla="*/ 1171977 w 3451538"/>
              <a:gd name="connsiteY3" fmla="*/ 1906073 h 4520485"/>
              <a:gd name="connsiteX4" fmla="*/ 1210614 w 3451538"/>
              <a:gd name="connsiteY4" fmla="*/ 2421228 h 4520485"/>
              <a:gd name="connsiteX5" fmla="*/ 631064 w 3451538"/>
              <a:gd name="connsiteY5" fmla="*/ 2936383 h 4520485"/>
              <a:gd name="connsiteX6" fmla="*/ 90152 w 3451538"/>
              <a:gd name="connsiteY6" fmla="*/ 4520485 h 4520485"/>
              <a:gd name="connsiteX7" fmla="*/ 1056067 w 3451538"/>
              <a:gd name="connsiteY7" fmla="*/ 3721995 h 4520485"/>
              <a:gd name="connsiteX8" fmla="*/ 1429554 w 3451538"/>
              <a:gd name="connsiteY8" fmla="*/ 3915178 h 4520485"/>
              <a:gd name="connsiteX9" fmla="*/ 1931830 w 3451538"/>
              <a:gd name="connsiteY9" fmla="*/ 3876541 h 4520485"/>
              <a:gd name="connsiteX10" fmla="*/ 2086377 w 3451538"/>
              <a:gd name="connsiteY10" fmla="*/ 3606085 h 4520485"/>
              <a:gd name="connsiteX11" fmla="*/ 2421228 w 3451538"/>
              <a:gd name="connsiteY11" fmla="*/ 3464417 h 4520485"/>
              <a:gd name="connsiteX12" fmla="*/ 2421228 w 3451538"/>
              <a:gd name="connsiteY12" fmla="*/ 2897747 h 4520485"/>
              <a:gd name="connsiteX13" fmla="*/ 3013656 w 3451538"/>
              <a:gd name="connsiteY13" fmla="*/ 2588654 h 4520485"/>
              <a:gd name="connsiteX14" fmla="*/ 3451538 w 3451538"/>
              <a:gd name="connsiteY14" fmla="*/ 2137893 h 4520485"/>
              <a:gd name="connsiteX15" fmla="*/ 3271233 w 3451538"/>
              <a:gd name="connsiteY15" fmla="*/ 656823 h 4520485"/>
              <a:gd name="connsiteX16" fmla="*/ 2936383 w 3451538"/>
              <a:gd name="connsiteY16" fmla="*/ 798490 h 4520485"/>
              <a:gd name="connsiteX17" fmla="*/ 2305318 w 3451538"/>
              <a:gd name="connsiteY17" fmla="*/ 0 h 4520485"/>
              <a:gd name="connsiteX18" fmla="*/ 437881 w 3451538"/>
              <a:gd name="connsiteY18" fmla="*/ 257578 h 4520485"/>
              <a:gd name="connsiteX0" fmla="*/ 437881 w 3451538"/>
              <a:gd name="connsiteY0" fmla="*/ 257578 h 4520485"/>
              <a:gd name="connsiteX1" fmla="*/ 566670 w 3451538"/>
              <a:gd name="connsiteY1" fmla="*/ 1107583 h 4520485"/>
              <a:gd name="connsiteX2" fmla="*/ 0 w 3451538"/>
              <a:gd name="connsiteY2" fmla="*/ 1622738 h 4520485"/>
              <a:gd name="connsiteX3" fmla="*/ 1171977 w 3451538"/>
              <a:gd name="connsiteY3" fmla="*/ 1906073 h 4520485"/>
              <a:gd name="connsiteX4" fmla="*/ 1210614 w 3451538"/>
              <a:gd name="connsiteY4" fmla="*/ 2421228 h 4520485"/>
              <a:gd name="connsiteX5" fmla="*/ 631064 w 3451538"/>
              <a:gd name="connsiteY5" fmla="*/ 2936383 h 4520485"/>
              <a:gd name="connsiteX6" fmla="*/ 90152 w 3451538"/>
              <a:gd name="connsiteY6" fmla="*/ 4520485 h 4520485"/>
              <a:gd name="connsiteX7" fmla="*/ 1056067 w 3451538"/>
              <a:gd name="connsiteY7" fmla="*/ 3721995 h 4520485"/>
              <a:gd name="connsiteX8" fmla="*/ 1429554 w 3451538"/>
              <a:gd name="connsiteY8" fmla="*/ 3915178 h 4520485"/>
              <a:gd name="connsiteX9" fmla="*/ 1931830 w 3451538"/>
              <a:gd name="connsiteY9" fmla="*/ 3876541 h 4520485"/>
              <a:gd name="connsiteX10" fmla="*/ 2196972 w 3451538"/>
              <a:gd name="connsiteY10" fmla="*/ 4016867 h 4520485"/>
              <a:gd name="connsiteX11" fmla="*/ 2421228 w 3451538"/>
              <a:gd name="connsiteY11" fmla="*/ 3464417 h 4520485"/>
              <a:gd name="connsiteX12" fmla="*/ 2421228 w 3451538"/>
              <a:gd name="connsiteY12" fmla="*/ 2897747 h 4520485"/>
              <a:gd name="connsiteX13" fmla="*/ 3013656 w 3451538"/>
              <a:gd name="connsiteY13" fmla="*/ 2588654 h 4520485"/>
              <a:gd name="connsiteX14" fmla="*/ 3451538 w 3451538"/>
              <a:gd name="connsiteY14" fmla="*/ 2137893 h 4520485"/>
              <a:gd name="connsiteX15" fmla="*/ 3271233 w 3451538"/>
              <a:gd name="connsiteY15" fmla="*/ 656823 h 4520485"/>
              <a:gd name="connsiteX16" fmla="*/ 2936383 w 3451538"/>
              <a:gd name="connsiteY16" fmla="*/ 798490 h 4520485"/>
              <a:gd name="connsiteX17" fmla="*/ 2305318 w 3451538"/>
              <a:gd name="connsiteY17" fmla="*/ 0 h 4520485"/>
              <a:gd name="connsiteX18" fmla="*/ 437881 w 3451538"/>
              <a:gd name="connsiteY18" fmla="*/ 257578 h 4520485"/>
              <a:gd name="connsiteX0" fmla="*/ 437881 w 3451538"/>
              <a:gd name="connsiteY0" fmla="*/ 257578 h 4520485"/>
              <a:gd name="connsiteX1" fmla="*/ 566670 w 3451538"/>
              <a:gd name="connsiteY1" fmla="*/ 1107583 h 4520485"/>
              <a:gd name="connsiteX2" fmla="*/ 0 w 3451538"/>
              <a:gd name="connsiteY2" fmla="*/ 1622738 h 4520485"/>
              <a:gd name="connsiteX3" fmla="*/ 1171977 w 3451538"/>
              <a:gd name="connsiteY3" fmla="*/ 1906073 h 4520485"/>
              <a:gd name="connsiteX4" fmla="*/ 1210614 w 3451538"/>
              <a:gd name="connsiteY4" fmla="*/ 2421228 h 4520485"/>
              <a:gd name="connsiteX5" fmla="*/ 631064 w 3451538"/>
              <a:gd name="connsiteY5" fmla="*/ 2936383 h 4520485"/>
              <a:gd name="connsiteX6" fmla="*/ 90152 w 3451538"/>
              <a:gd name="connsiteY6" fmla="*/ 4520485 h 4520485"/>
              <a:gd name="connsiteX7" fmla="*/ 1056067 w 3451538"/>
              <a:gd name="connsiteY7" fmla="*/ 3721995 h 4520485"/>
              <a:gd name="connsiteX8" fmla="*/ 1429554 w 3451538"/>
              <a:gd name="connsiteY8" fmla="*/ 3915178 h 4520485"/>
              <a:gd name="connsiteX9" fmla="*/ 1931831 w 3451538"/>
              <a:gd name="connsiteY9" fmla="*/ 4160930 h 4520485"/>
              <a:gd name="connsiteX10" fmla="*/ 2196972 w 3451538"/>
              <a:gd name="connsiteY10" fmla="*/ 4016867 h 4520485"/>
              <a:gd name="connsiteX11" fmla="*/ 2421228 w 3451538"/>
              <a:gd name="connsiteY11" fmla="*/ 3464417 h 4520485"/>
              <a:gd name="connsiteX12" fmla="*/ 2421228 w 3451538"/>
              <a:gd name="connsiteY12" fmla="*/ 2897747 h 4520485"/>
              <a:gd name="connsiteX13" fmla="*/ 3013656 w 3451538"/>
              <a:gd name="connsiteY13" fmla="*/ 2588654 h 4520485"/>
              <a:gd name="connsiteX14" fmla="*/ 3451538 w 3451538"/>
              <a:gd name="connsiteY14" fmla="*/ 2137893 h 4520485"/>
              <a:gd name="connsiteX15" fmla="*/ 3271233 w 3451538"/>
              <a:gd name="connsiteY15" fmla="*/ 656823 h 4520485"/>
              <a:gd name="connsiteX16" fmla="*/ 2936383 w 3451538"/>
              <a:gd name="connsiteY16" fmla="*/ 798490 h 4520485"/>
              <a:gd name="connsiteX17" fmla="*/ 2305318 w 3451538"/>
              <a:gd name="connsiteY17" fmla="*/ 0 h 4520485"/>
              <a:gd name="connsiteX18" fmla="*/ 437881 w 3451538"/>
              <a:gd name="connsiteY18" fmla="*/ 257578 h 4520485"/>
              <a:gd name="connsiteX0" fmla="*/ 437881 w 3451538"/>
              <a:gd name="connsiteY0" fmla="*/ 257578 h 4520485"/>
              <a:gd name="connsiteX1" fmla="*/ 566670 w 3451538"/>
              <a:gd name="connsiteY1" fmla="*/ 1107583 h 4520485"/>
              <a:gd name="connsiteX2" fmla="*/ 0 w 3451538"/>
              <a:gd name="connsiteY2" fmla="*/ 1622738 h 4520485"/>
              <a:gd name="connsiteX3" fmla="*/ 1171977 w 3451538"/>
              <a:gd name="connsiteY3" fmla="*/ 1906073 h 4520485"/>
              <a:gd name="connsiteX4" fmla="*/ 1210614 w 3451538"/>
              <a:gd name="connsiteY4" fmla="*/ 2421228 h 4520485"/>
              <a:gd name="connsiteX5" fmla="*/ 631064 w 3451538"/>
              <a:gd name="connsiteY5" fmla="*/ 2936383 h 4520485"/>
              <a:gd name="connsiteX6" fmla="*/ 90152 w 3451538"/>
              <a:gd name="connsiteY6" fmla="*/ 4520485 h 4520485"/>
              <a:gd name="connsiteX7" fmla="*/ 1056067 w 3451538"/>
              <a:gd name="connsiteY7" fmla="*/ 3721995 h 4520485"/>
              <a:gd name="connsiteX8" fmla="*/ 1792938 w 3451538"/>
              <a:gd name="connsiteY8" fmla="*/ 4515552 h 4520485"/>
              <a:gd name="connsiteX9" fmla="*/ 1931831 w 3451538"/>
              <a:gd name="connsiteY9" fmla="*/ 4160930 h 4520485"/>
              <a:gd name="connsiteX10" fmla="*/ 2196972 w 3451538"/>
              <a:gd name="connsiteY10" fmla="*/ 4016867 h 4520485"/>
              <a:gd name="connsiteX11" fmla="*/ 2421228 w 3451538"/>
              <a:gd name="connsiteY11" fmla="*/ 3464417 h 4520485"/>
              <a:gd name="connsiteX12" fmla="*/ 2421228 w 3451538"/>
              <a:gd name="connsiteY12" fmla="*/ 2897747 h 4520485"/>
              <a:gd name="connsiteX13" fmla="*/ 3013656 w 3451538"/>
              <a:gd name="connsiteY13" fmla="*/ 2588654 h 4520485"/>
              <a:gd name="connsiteX14" fmla="*/ 3451538 w 3451538"/>
              <a:gd name="connsiteY14" fmla="*/ 2137893 h 4520485"/>
              <a:gd name="connsiteX15" fmla="*/ 3271233 w 3451538"/>
              <a:gd name="connsiteY15" fmla="*/ 656823 h 4520485"/>
              <a:gd name="connsiteX16" fmla="*/ 2936383 w 3451538"/>
              <a:gd name="connsiteY16" fmla="*/ 798490 h 4520485"/>
              <a:gd name="connsiteX17" fmla="*/ 2305318 w 3451538"/>
              <a:gd name="connsiteY17" fmla="*/ 0 h 4520485"/>
              <a:gd name="connsiteX18" fmla="*/ 437881 w 3451538"/>
              <a:gd name="connsiteY18" fmla="*/ 257578 h 4520485"/>
              <a:gd name="connsiteX0" fmla="*/ 437881 w 3451538"/>
              <a:gd name="connsiteY0" fmla="*/ 257578 h 4520485"/>
              <a:gd name="connsiteX1" fmla="*/ 566670 w 3451538"/>
              <a:gd name="connsiteY1" fmla="*/ 1107583 h 4520485"/>
              <a:gd name="connsiteX2" fmla="*/ 0 w 3451538"/>
              <a:gd name="connsiteY2" fmla="*/ 1622738 h 4520485"/>
              <a:gd name="connsiteX3" fmla="*/ 1171977 w 3451538"/>
              <a:gd name="connsiteY3" fmla="*/ 1906073 h 4520485"/>
              <a:gd name="connsiteX4" fmla="*/ 1210614 w 3451538"/>
              <a:gd name="connsiteY4" fmla="*/ 2421228 h 4520485"/>
              <a:gd name="connsiteX5" fmla="*/ 631064 w 3451538"/>
              <a:gd name="connsiteY5" fmla="*/ 2936383 h 4520485"/>
              <a:gd name="connsiteX6" fmla="*/ 90152 w 3451538"/>
              <a:gd name="connsiteY6" fmla="*/ 4520485 h 4520485"/>
              <a:gd name="connsiteX7" fmla="*/ 929673 w 3451538"/>
              <a:gd name="connsiteY7" fmla="*/ 4338169 h 4520485"/>
              <a:gd name="connsiteX8" fmla="*/ 1792938 w 3451538"/>
              <a:gd name="connsiteY8" fmla="*/ 4515552 h 4520485"/>
              <a:gd name="connsiteX9" fmla="*/ 1931831 w 3451538"/>
              <a:gd name="connsiteY9" fmla="*/ 4160930 h 4520485"/>
              <a:gd name="connsiteX10" fmla="*/ 2196972 w 3451538"/>
              <a:gd name="connsiteY10" fmla="*/ 4016867 h 4520485"/>
              <a:gd name="connsiteX11" fmla="*/ 2421228 w 3451538"/>
              <a:gd name="connsiteY11" fmla="*/ 3464417 h 4520485"/>
              <a:gd name="connsiteX12" fmla="*/ 2421228 w 3451538"/>
              <a:gd name="connsiteY12" fmla="*/ 2897747 h 4520485"/>
              <a:gd name="connsiteX13" fmla="*/ 3013656 w 3451538"/>
              <a:gd name="connsiteY13" fmla="*/ 2588654 h 4520485"/>
              <a:gd name="connsiteX14" fmla="*/ 3451538 w 3451538"/>
              <a:gd name="connsiteY14" fmla="*/ 2137893 h 4520485"/>
              <a:gd name="connsiteX15" fmla="*/ 3271233 w 3451538"/>
              <a:gd name="connsiteY15" fmla="*/ 656823 h 4520485"/>
              <a:gd name="connsiteX16" fmla="*/ 2936383 w 3451538"/>
              <a:gd name="connsiteY16" fmla="*/ 798490 h 4520485"/>
              <a:gd name="connsiteX17" fmla="*/ 2305318 w 3451538"/>
              <a:gd name="connsiteY17" fmla="*/ 0 h 4520485"/>
              <a:gd name="connsiteX18" fmla="*/ 437881 w 3451538"/>
              <a:gd name="connsiteY18" fmla="*/ 257578 h 4520485"/>
              <a:gd name="connsiteX0" fmla="*/ 437881 w 3451538"/>
              <a:gd name="connsiteY0" fmla="*/ 257578 h 5136658"/>
              <a:gd name="connsiteX1" fmla="*/ 566670 w 3451538"/>
              <a:gd name="connsiteY1" fmla="*/ 1107583 h 5136658"/>
              <a:gd name="connsiteX2" fmla="*/ 0 w 3451538"/>
              <a:gd name="connsiteY2" fmla="*/ 1622738 h 5136658"/>
              <a:gd name="connsiteX3" fmla="*/ 1171977 w 3451538"/>
              <a:gd name="connsiteY3" fmla="*/ 1906073 h 5136658"/>
              <a:gd name="connsiteX4" fmla="*/ 1210614 w 3451538"/>
              <a:gd name="connsiteY4" fmla="*/ 2421228 h 5136658"/>
              <a:gd name="connsiteX5" fmla="*/ 631064 w 3451538"/>
              <a:gd name="connsiteY5" fmla="*/ 2936383 h 5136658"/>
              <a:gd name="connsiteX6" fmla="*/ 11155 w 3451538"/>
              <a:gd name="connsiteY6" fmla="*/ 5136658 h 5136658"/>
              <a:gd name="connsiteX7" fmla="*/ 929673 w 3451538"/>
              <a:gd name="connsiteY7" fmla="*/ 4338169 h 5136658"/>
              <a:gd name="connsiteX8" fmla="*/ 1792938 w 3451538"/>
              <a:gd name="connsiteY8" fmla="*/ 4515552 h 5136658"/>
              <a:gd name="connsiteX9" fmla="*/ 1931831 w 3451538"/>
              <a:gd name="connsiteY9" fmla="*/ 4160930 h 5136658"/>
              <a:gd name="connsiteX10" fmla="*/ 2196972 w 3451538"/>
              <a:gd name="connsiteY10" fmla="*/ 4016867 h 5136658"/>
              <a:gd name="connsiteX11" fmla="*/ 2421228 w 3451538"/>
              <a:gd name="connsiteY11" fmla="*/ 3464417 h 5136658"/>
              <a:gd name="connsiteX12" fmla="*/ 2421228 w 3451538"/>
              <a:gd name="connsiteY12" fmla="*/ 2897747 h 5136658"/>
              <a:gd name="connsiteX13" fmla="*/ 3013656 w 3451538"/>
              <a:gd name="connsiteY13" fmla="*/ 2588654 h 5136658"/>
              <a:gd name="connsiteX14" fmla="*/ 3451538 w 3451538"/>
              <a:gd name="connsiteY14" fmla="*/ 2137893 h 5136658"/>
              <a:gd name="connsiteX15" fmla="*/ 3271233 w 3451538"/>
              <a:gd name="connsiteY15" fmla="*/ 656823 h 5136658"/>
              <a:gd name="connsiteX16" fmla="*/ 2936383 w 3451538"/>
              <a:gd name="connsiteY16" fmla="*/ 798490 h 5136658"/>
              <a:gd name="connsiteX17" fmla="*/ 2305318 w 3451538"/>
              <a:gd name="connsiteY17" fmla="*/ 0 h 5136658"/>
              <a:gd name="connsiteX18" fmla="*/ 437881 w 3451538"/>
              <a:gd name="connsiteY18" fmla="*/ 257578 h 5136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51538" h="5136658">
                <a:moveTo>
                  <a:pt x="437881" y="257578"/>
                </a:moveTo>
                <a:lnTo>
                  <a:pt x="566670" y="1107583"/>
                </a:lnTo>
                <a:lnTo>
                  <a:pt x="0" y="1622738"/>
                </a:lnTo>
                <a:lnTo>
                  <a:pt x="1171977" y="1906073"/>
                </a:lnTo>
                <a:lnTo>
                  <a:pt x="1210614" y="2421228"/>
                </a:lnTo>
                <a:lnTo>
                  <a:pt x="631064" y="2936383"/>
                </a:lnTo>
                <a:lnTo>
                  <a:pt x="11155" y="5136658"/>
                </a:lnTo>
                <a:lnTo>
                  <a:pt x="929673" y="4338169"/>
                </a:lnTo>
                <a:lnTo>
                  <a:pt x="1792938" y="4515552"/>
                </a:lnTo>
                <a:lnTo>
                  <a:pt x="1931831" y="4160930"/>
                </a:lnTo>
                <a:lnTo>
                  <a:pt x="2196972" y="4016867"/>
                </a:lnTo>
                <a:lnTo>
                  <a:pt x="2421228" y="3464417"/>
                </a:lnTo>
                <a:lnTo>
                  <a:pt x="2421228" y="2897747"/>
                </a:lnTo>
                <a:lnTo>
                  <a:pt x="3013656" y="2588654"/>
                </a:lnTo>
                <a:lnTo>
                  <a:pt x="3451538" y="2137893"/>
                </a:lnTo>
                <a:lnTo>
                  <a:pt x="3271233" y="656823"/>
                </a:lnTo>
                <a:lnTo>
                  <a:pt x="2936383" y="798490"/>
                </a:lnTo>
                <a:lnTo>
                  <a:pt x="2305318" y="0"/>
                </a:lnTo>
                <a:lnTo>
                  <a:pt x="437881" y="25757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숲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D9BE664-8459-4156-810A-59EF9462AB1D}"/>
              </a:ext>
            </a:extLst>
          </p:cNvPr>
          <p:cNvCxnSpPr>
            <a:cxnSpLocks/>
            <a:stCxn id="9" idx="16"/>
          </p:cNvCxnSpPr>
          <p:nvPr/>
        </p:nvCxnSpPr>
        <p:spPr>
          <a:xfrm>
            <a:off x="4014343" y="4417675"/>
            <a:ext cx="2251972" cy="8565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1760E7E-8866-4FF3-A7DA-43DAF60EFDEC}"/>
              </a:ext>
            </a:extLst>
          </p:cNvPr>
          <p:cNvSpPr/>
          <p:nvPr/>
        </p:nvSpPr>
        <p:spPr>
          <a:xfrm>
            <a:off x="1697561" y="277343"/>
            <a:ext cx="1906072" cy="1056067"/>
          </a:xfrm>
          <a:custGeom>
            <a:avLst/>
            <a:gdLst>
              <a:gd name="connsiteX0" fmla="*/ 1841678 w 1841678"/>
              <a:gd name="connsiteY0" fmla="*/ 64394 h 1056067"/>
              <a:gd name="connsiteX1" fmla="*/ 1365160 w 1841678"/>
              <a:gd name="connsiteY1" fmla="*/ 1056067 h 1056067"/>
              <a:gd name="connsiteX2" fmla="*/ 759853 w 1841678"/>
              <a:gd name="connsiteY2" fmla="*/ 901521 h 1056067"/>
              <a:gd name="connsiteX3" fmla="*/ 0 w 1841678"/>
              <a:gd name="connsiteY3" fmla="*/ 1056067 h 1056067"/>
              <a:gd name="connsiteX4" fmla="*/ 347729 w 1841678"/>
              <a:gd name="connsiteY4" fmla="*/ 785611 h 1056067"/>
              <a:gd name="connsiteX5" fmla="*/ 360608 w 1841678"/>
              <a:gd name="connsiteY5" fmla="*/ 502276 h 1056067"/>
              <a:gd name="connsiteX6" fmla="*/ 734095 w 1841678"/>
              <a:gd name="connsiteY6" fmla="*/ 540912 h 1056067"/>
              <a:gd name="connsiteX7" fmla="*/ 965915 w 1841678"/>
              <a:gd name="connsiteY7" fmla="*/ 0 h 1056067"/>
              <a:gd name="connsiteX8" fmla="*/ 1841678 w 1841678"/>
              <a:gd name="connsiteY8" fmla="*/ 64394 h 1056067"/>
              <a:gd name="connsiteX0" fmla="*/ 1841678 w 1841678"/>
              <a:gd name="connsiteY0" fmla="*/ 64394 h 1056067"/>
              <a:gd name="connsiteX1" fmla="*/ 1365160 w 1841678"/>
              <a:gd name="connsiteY1" fmla="*/ 1056067 h 1056067"/>
              <a:gd name="connsiteX2" fmla="*/ 759853 w 1841678"/>
              <a:gd name="connsiteY2" fmla="*/ 901521 h 1056067"/>
              <a:gd name="connsiteX3" fmla="*/ 0 w 1841678"/>
              <a:gd name="connsiteY3" fmla="*/ 1056067 h 1056067"/>
              <a:gd name="connsiteX4" fmla="*/ 347729 w 1841678"/>
              <a:gd name="connsiteY4" fmla="*/ 785611 h 1056067"/>
              <a:gd name="connsiteX5" fmla="*/ 360608 w 1841678"/>
              <a:gd name="connsiteY5" fmla="*/ 502276 h 1056067"/>
              <a:gd name="connsiteX6" fmla="*/ 708337 w 1841678"/>
              <a:gd name="connsiteY6" fmla="*/ 515154 h 1056067"/>
              <a:gd name="connsiteX7" fmla="*/ 965915 w 1841678"/>
              <a:gd name="connsiteY7" fmla="*/ 0 h 1056067"/>
              <a:gd name="connsiteX8" fmla="*/ 1841678 w 1841678"/>
              <a:gd name="connsiteY8" fmla="*/ 64394 h 1056067"/>
              <a:gd name="connsiteX0" fmla="*/ 1841678 w 1841678"/>
              <a:gd name="connsiteY0" fmla="*/ 64394 h 1056067"/>
              <a:gd name="connsiteX1" fmla="*/ 1365160 w 1841678"/>
              <a:gd name="connsiteY1" fmla="*/ 1056067 h 1056067"/>
              <a:gd name="connsiteX2" fmla="*/ 759853 w 1841678"/>
              <a:gd name="connsiteY2" fmla="*/ 901521 h 1056067"/>
              <a:gd name="connsiteX3" fmla="*/ 0 w 1841678"/>
              <a:gd name="connsiteY3" fmla="*/ 1056067 h 1056067"/>
              <a:gd name="connsiteX4" fmla="*/ 347729 w 1841678"/>
              <a:gd name="connsiteY4" fmla="*/ 785611 h 1056067"/>
              <a:gd name="connsiteX5" fmla="*/ 360608 w 1841678"/>
              <a:gd name="connsiteY5" fmla="*/ 502276 h 1056067"/>
              <a:gd name="connsiteX6" fmla="*/ 708337 w 1841678"/>
              <a:gd name="connsiteY6" fmla="*/ 515154 h 1056067"/>
              <a:gd name="connsiteX7" fmla="*/ 837126 w 1841678"/>
              <a:gd name="connsiteY7" fmla="*/ 0 h 1056067"/>
              <a:gd name="connsiteX8" fmla="*/ 1841678 w 1841678"/>
              <a:gd name="connsiteY8" fmla="*/ 64394 h 1056067"/>
              <a:gd name="connsiteX0" fmla="*/ 1906072 w 1906072"/>
              <a:gd name="connsiteY0" fmla="*/ 38636 h 1056067"/>
              <a:gd name="connsiteX1" fmla="*/ 1365160 w 1906072"/>
              <a:gd name="connsiteY1" fmla="*/ 1056067 h 1056067"/>
              <a:gd name="connsiteX2" fmla="*/ 759853 w 1906072"/>
              <a:gd name="connsiteY2" fmla="*/ 901521 h 1056067"/>
              <a:gd name="connsiteX3" fmla="*/ 0 w 1906072"/>
              <a:gd name="connsiteY3" fmla="*/ 1056067 h 1056067"/>
              <a:gd name="connsiteX4" fmla="*/ 347729 w 1906072"/>
              <a:gd name="connsiteY4" fmla="*/ 785611 h 1056067"/>
              <a:gd name="connsiteX5" fmla="*/ 360608 w 1906072"/>
              <a:gd name="connsiteY5" fmla="*/ 502276 h 1056067"/>
              <a:gd name="connsiteX6" fmla="*/ 708337 w 1906072"/>
              <a:gd name="connsiteY6" fmla="*/ 515154 h 1056067"/>
              <a:gd name="connsiteX7" fmla="*/ 837126 w 1906072"/>
              <a:gd name="connsiteY7" fmla="*/ 0 h 1056067"/>
              <a:gd name="connsiteX8" fmla="*/ 1906072 w 1906072"/>
              <a:gd name="connsiteY8" fmla="*/ 38636 h 105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6072" h="1056067">
                <a:moveTo>
                  <a:pt x="1906072" y="38636"/>
                </a:moveTo>
                <a:lnTo>
                  <a:pt x="1365160" y="1056067"/>
                </a:lnTo>
                <a:lnTo>
                  <a:pt x="759853" y="901521"/>
                </a:lnTo>
                <a:lnTo>
                  <a:pt x="0" y="1056067"/>
                </a:lnTo>
                <a:lnTo>
                  <a:pt x="347729" y="785611"/>
                </a:lnTo>
                <a:lnTo>
                  <a:pt x="360608" y="502276"/>
                </a:lnTo>
                <a:lnTo>
                  <a:pt x="708337" y="515154"/>
                </a:lnTo>
                <a:lnTo>
                  <a:pt x="837126" y="0"/>
                </a:lnTo>
                <a:lnTo>
                  <a:pt x="1906072" y="3863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정제소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3825565C-73E3-4DC8-B457-7912E687E858}"/>
              </a:ext>
            </a:extLst>
          </p:cNvPr>
          <p:cNvSpPr/>
          <p:nvPr/>
        </p:nvSpPr>
        <p:spPr>
          <a:xfrm>
            <a:off x="3206839" y="3709115"/>
            <a:ext cx="1184857" cy="721217"/>
          </a:xfrm>
          <a:custGeom>
            <a:avLst/>
            <a:gdLst>
              <a:gd name="connsiteX0" fmla="*/ 399246 w 1184857"/>
              <a:gd name="connsiteY0" fmla="*/ 0 h 721217"/>
              <a:gd name="connsiteX1" fmla="*/ 1184857 w 1184857"/>
              <a:gd name="connsiteY1" fmla="*/ 656823 h 721217"/>
              <a:gd name="connsiteX2" fmla="*/ 824248 w 1184857"/>
              <a:gd name="connsiteY2" fmla="*/ 721217 h 721217"/>
              <a:gd name="connsiteX3" fmla="*/ 180305 w 1184857"/>
              <a:gd name="connsiteY3" fmla="*/ 708339 h 721217"/>
              <a:gd name="connsiteX4" fmla="*/ 0 w 1184857"/>
              <a:gd name="connsiteY4" fmla="*/ 437882 h 721217"/>
              <a:gd name="connsiteX5" fmla="*/ 334851 w 1184857"/>
              <a:gd name="connsiteY5" fmla="*/ 334851 h 721217"/>
              <a:gd name="connsiteX6" fmla="*/ 399246 w 1184857"/>
              <a:gd name="connsiteY6" fmla="*/ 0 h 72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4857" h="721217">
                <a:moveTo>
                  <a:pt x="399246" y="0"/>
                </a:moveTo>
                <a:lnTo>
                  <a:pt x="1184857" y="656823"/>
                </a:lnTo>
                <a:lnTo>
                  <a:pt x="824248" y="721217"/>
                </a:lnTo>
                <a:lnTo>
                  <a:pt x="180305" y="708339"/>
                </a:lnTo>
                <a:lnTo>
                  <a:pt x="0" y="437882"/>
                </a:lnTo>
                <a:lnTo>
                  <a:pt x="334851" y="334851"/>
                </a:lnTo>
                <a:lnTo>
                  <a:pt x="399246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도착지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919BF2C2-23BE-4CE7-A710-D0ADB3331BCC}"/>
              </a:ext>
            </a:extLst>
          </p:cNvPr>
          <p:cNvSpPr/>
          <p:nvPr/>
        </p:nvSpPr>
        <p:spPr>
          <a:xfrm>
            <a:off x="6040192" y="5203065"/>
            <a:ext cx="824247" cy="579549"/>
          </a:xfrm>
          <a:custGeom>
            <a:avLst/>
            <a:gdLst>
              <a:gd name="connsiteX0" fmla="*/ 824247 w 824247"/>
              <a:gd name="connsiteY0" fmla="*/ 0 h 579549"/>
              <a:gd name="connsiteX1" fmla="*/ 515154 w 824247"/>
              <a:gd name="connsiteY1" fmla="*/ 540912 h 579549"/>
              <a:gd name="connsiteX2" fmla="*/ 38636 w 824247"/>
              <a:gd name="connsiteY2" fmla="*/ 579549 h 579549"/>
              <a:gd name="connsiteX3" fmla="*/ 0 w 824247"/>
              <a:gd name="connsiteY3" fmla="*/ 128789 h 579549"/>
              <a:gd name="connsiteX4" fmla="*/ 824247 w 824247"/>
              <a:gd name="connsiteY4" fmla="*/ 0 h 57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247" h="579549">
                <a:moveTo>
                  <a:pt x="824247" y="0"/>
                </a:moveTo>
                <a:lnTo>
                  <a:pt x="515154" y="540912"/>
                </a:lnTo>
                <a:lnTo>
                  <a:pt x="38636" y="579549"/>
                </a:lnTo>
                <a:lnTo>
                  <a:pt x="0" y="128789"/>
                </a:lnTo>
                <a:lnTo>
                  <a:pt x="824247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도착지</a:t>
            </a:r>
          </a:p>
        </p:txBody>
      </p:sp>
      <p:sp>
        <p:nvSpPr>
          <p:cNvPr id="15" name="사각형: 잘린 대각선 방향 모서리 14">
            <a:extLst>
              <a:ext uri="{FF2B5EF4-FFF2-40B4-BE49-F238E27FC236}">
                <a16:creationId xmlns:a16="http://schemas.microsoft.com/office/drawing/2014/main" id="{239318A1-670C-4EAE-92E1-64203320152C}"/>
              </a:ext>
            </a:extLst>
          </p:cNvPr>
          <p:cNvSpPr/>
          <p:nvPr/>
        </p:nvSpPr>
        <p:spPr>
          <a:xfrm rot="19118382">
            <a:off x="5000471" y="4699622"/>
            <a:ext cx="462957" cy="462957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뗏목</a:t>
            </a:r>
          </a:p>
        </p:txBody>
      </p:sp>
    </p:spTree>
    <p:extLst>
      <p:ext uri="{BB962C8B-B14F-4D97-AF65-F5344CB8AC3E}">
        <p14:creationId xmlns:p14="http://schemas.microsoft.com/office/powerpoint/2010/main" val="209115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D467F460-4AF1-4341-85B2-D05198889B4A}"/>
              </a:ext>
            </a:extLst>
          </p:cNvPr>
          <p:cNvGrpSpPr/>
          <p:nvPr/>
        </p:nvGrpSpPr>
        <p:grpSpPr>
          <a:xfrm>
            <a:off x="1937734" y="244800"/>
            <a:ext cx="7820979" cy="6613200"/>
            <a:chOff x="1937734" y="244800"/>
            <a:chExt cx="7820979" cy="6613200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091B87D2-81F1-4243-8495-4AB5682C7365}"/>
                </a:ext>
              </a:extLst>
            </p:cNvPr>
            <p:cNvSpPr/>
            <p:nvPr/>
          </p:nvSpPr>
          <p:spPr>
            <a:xfrm>
              <a:off x="6848885" y="5230057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9E971E3D-E6A2-40C2-837A-7A9E16154661}"/>
                </a:ext>
              </a:extLst>
            </p:cNvPr>
            <p:cNvSpPr/>
            <p:nvPr/>
          </p:nvSpPr>
          <p:spPr>
            <a:xfrm>
              <a:off x="1994672" y="244800"/>
              <a:ext cx="7764041" cy="4301217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10254666" y="542307"/>
                  </a:lnTo>
                  <a:lnTo>
                    <a:pt x="9908446" y="620783"/>
                  </a:lnTo>
                  <a:lnTo>
                    <a:pt x="9186206" y="43594"/>
                  </a:lnTo>
                  <a:lnTo>
                    <a:pt x="7144483" y="202002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D9BE664-8459-4156-810A-59EF9462AB1D}"/>
                </a:ext>
              </a:extLst>
            </p:cNvPr>
            <p:cNvCxnSpPr>
              <a:cxnSpLocks/>
              <a:stCxn id="9" idx="16"/>
            </p:cNvCxnSpPr>
            <p:nvPr/>
          </p:nvCxnSpPr>
          <p:spPr>
            <a:xfrm>
              <a:off x="4783601" y="4409989"/>
              <a:ext cx="2251972" cy="8565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3825565C-73E3-4DC8-B457-7912E687E858}"/>
                </a:ext>
              </a:extLst>
            </p:cNvPr>
            <p:cNvSpPr/>
            <p:nvPr/>
          </p:nvSpPr>
          <p:spPr>
            <a:xfrm>
              <a:off x="3976097" y="3701429"/>
              <a:ext cx="1184857" cy="721217"/>
            </a:xfrm>
            <a:custGeom>
              <a:avLst/>
              <a:gdLst>
                <a:gd name="connsiteX0" fmla="*/ 399246 w 1184857"/>
                <a:gd name="connsiteY0" fmla="*/ 0 h 721217"/>
                <a:gd name="connsiteX1" fmla="*/ 1184857 w 1184857"/>
                <a:gd name="connsiteY1" fmla="*/ 656823 h 721217"/>
                <a:gd name="connsiteX2" fmla="*/ 824248 w 1184857"/>
                <a:gd name="connsiteY2" fmla="*/ 721217 h 721217"/>
                <a:gd name="connsiteX3" fmla="*/ 180305 w 1184857"/>
                <a:gd name="connsiteY3" fmla="*/ 708339 h 721217"/>
                <a:gd name="connsiteX4" fmla="*/ 0 w 1184857"/>
                <a:gd name="connsiteY4" fmla="*/ 437882 h 721217"/>
                <a:gd name="connsiteX5" fmla="*/ 334851 w 1184857"/>
                <a:gd name="connsiteY5" fmla="*/ 334851 h 721217"/>
                <a:gd name="connsiteX6" fmla="*/ 399246 w 1184857"/>
                <a:gd name="connsiteY6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57" h="721217">
                  <a:moveTo>
                    <a:pt x="399246" y="0"/>
                  </a:moveTo>
                  <a:lnTo>
                    <a:pt x="1184857" y="656823"/>
                  </a:lnTo>
                  <a:lnTo>
                    <a:pt x="824248" y="721217"/>
                  </a:lnTo>
                  <a:lnTo>
                    <a:pt x="180305" y="708339"/>
                  </a:lnTo>
                  <a:lnTo>
                    <a:pt x="0" y="437882"/>
                  </a:lnTo>
                  <a:lnTo>
                    <a:pt x="334851" y="334851"/>
                  </a:lnTo>
                  <a:lnTo>
                    <a:pt x="3992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19BF2C2-23BE-4CE7-A710-D0ADB3331BCC}"/>
                </a:ext>
              </a:extLst>
            </p:cNvPr>
            <p:cNvSpPr/>
            <p:nvPr/>
          </p:nvSpPr>
          <p:spPr>
            <a:xfrm>
              <a:off x="6809450" y="5195379"/>
              <a:ext cx="824247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15" name="사각형: 잘린 대각선 방향 모서리 14">
              <a:extLst>
                <a:ext uri="{FF2B5EF4-FFF2-40B4-BE49-F238E27FC236}">
                  <a16:creationId xmlns:a16="http://schemas.microsoft.com/office/drawing/2014/main" id="{239318A1-670C-4EAE-92E1-64203320152C}"/>
                </a:ext>
              </a:extLst>
            </p:cNvPr>
            <p:cNvSpPr/>
            <p:nvPr/>
          </p:nvSpPr>
          <p:spPr>
            <a:xfrm rot="19118382">
              <a:off x="5769729" y="4691936"/>
              <a:ext cx="462957" cy="46295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뗏목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08AD41E-C161-4A0A-8B00-F9968E6CE960}"/>
                </a:ext>
              </a:extLst>
            </p:cNvPr>
            <p:cNvGrpSpPr/>
            <p:nvPr/>
          </p:nvGrpSpPr>
          <p:grpSpPr>
            <a:xfrm>
              <a:off x="6912482" y="244800"/>
              <a:ext cx="2846231" cy="4237023"/>
              <a:chOff x="3631843" y="115910"/>
              <a:chExt cx="4662151" cy="6940279"/>
            </a:xfrm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D0A1A645-6EFF-40F3-9B70-C871D809A7AB}"/>
                  </a:ext>
                </a:extLst>
              </p:cNvPr>
              <p:cNvSpPr/>
              <p:nvPr/>
            </p:nvSpPr>
            <p:spPr>
              <a:xfrm>
                <a:off x="3631843" y="122796"/>
                <a:ext cx="4658841" cy="6933393"/>
              </a:xfrm>
              <a:custGeom>
                <a:avLst/>
                <a:gdLst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086377 w 3451538"/>
                  <a:gd name="connsiteY10" fmla="*/ 3606085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929673 w 3451538"/>
                  <a:gd name="connsiteY7" fmla="*/ 4338169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5136658"/>
                  <a:gd name="connsiteX1" fmla="*/ 566670 w 3451538"/>
                  <a:gd name="connsiteY1" fmla="*/ 1107583 h 5136658"/>
                  <a:gd name="connsiteX2" fmla="*/ 0 w 3451538"/>
                  <a:gd name="connsiteY2" fmla="*/ 1622738 h 5136658"/>
                  <a:gd name="connsiteX3" fmla="*/ 1171977 w 3451538"/>
                  <a:gd name="connsiteY3" fmla="*/ 1906073 h 5136658"/>
                  <a:gd name="connsiteX4" fmla="*/ 1210614 w 3451538"/>
                  <a:gd name="connsiteY4" fmla="*/ 2421228 h 5136658"/>
                  <a:gd name="connsiteX5" fmla="*/ 631064 w 3451538"/>
                  <a:gd name="connsiteY5" fmla="*/ 2936383 h 5136658"/>
                  <a:gd name="connsiteX6" fmla="*/ 11155 w 3451538"/>
                  <a:gd name="connsiteY6" fmla="*/ 5136658 h 5136658"/>
                  <a:gd name="connsiteX7" fmla="*/ 929673 w 3451538"/>
                  <a:gd name="connsiteY7" fmla="*/ 4338169 h 5136658"/>
                  <a:gd name="connsiteX8" fmla="*/ 1792938 w 3451538"/>
                  <a:gd name="connsiteY8" fmla="*/ 4515552 h 5136658"/>
                  <a:gd name="connsiteX9" fmla="*/ 1931831 w 3451538"/>
                  <a:gd name="connsiteY9" fmla="*/ 4160930 h 5136658"/>
                  <a:gd name="connsiteX10" fmla="*/ 2196972 w 3451538"/>
                  <a:gd name="connsiteY10" fmla="*/ 4016867 h 5136658"/>
                  <a:gd name="connsiteX11" fmla="*/ 2421228 w 3451538"/>
                  <a:gd name="connsiteY11" fmla="*/ 3464417 h 5136658"/>
                  <a:gd name="connsiteX12" fmla="*/ 2421228 w 3451538"/>
                  <a:gd name="connsiteY12" fmla="*/ 2897747 h 5136658"/>
                  <a:gd name="connsiteX13" fmla="*/ 3013656 w 3451538"/>
                  <a:gd name="connsiteY13" fmla="*/ 2588654 h 5136658"/>
                  <a:gd name="connsiteX14" fmla="*/ 3451538 w 3451538"/>
                  <a:gd name="connsiteY14" fmla="*/ 2137893 h 5136658"/>
                  <a:gd name="connsiteX15" fmla="*/ 3271233 w 3451538"/>
                  <a:gd name="connsiteY15" fmla="*/ 656823 h 5136658"/>
                  <a:gd name="connsiteX16" fmla="*/ 2936383 w 3451538"/>
                  <a:gd name="connsiteY16" fmla="*/ 798490 h 5136658"/>
                  <a:gd name="connsiteX17" fmla="*/ 2305318 w 3451538"/>
                  <a:gd name="connsiteY17" fmla="*/ 0 h 5136658"/>
                  <a:gd name="connsiteX18" fmla="*/ 437881 w 3451538"/>
                  <a:gd name="connsiteY18" fmla="*/ 257578 h 513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51538" h="5136658">
                    <a:moveTo>
                      <a:pt x="437881" y="257578"/>
                    </a:moveTo>
                    <a:lnTo>
                      <a:pt x="566670" y="1107583"/>
                    </a:lnTo>
                    <a:lnTo>
                      <a:pt x="0" y="1622738"/>
                    </a:lnTo>
                    <a:lnTo>
                      <a:pt x="1171977" y="1906073"/>
                    </a:lnTo>
                    <a:lnTo>
                      <a:pt x="1210614" y="2421228"/>
                    </a:lnTo>
                    <a:lnTo>
                      <a:pt x="631064" y="2936383"/>
                    </a:lnTo>
                    <a:lnTo>
                      <a:pt x="11155" y="5136658"/>
                    </a:lnTo>
                    <a:lnTo>
                      <a:pt x="929673" y="4338169"/>
                    </a:lnTo>
                    <a:lnTo>
                      <a:pt x="1792938" y="4515552"/>
                    </a:lnTo>
                    <a:lnTo>
                      <a:pt x="1931831" y="4160930"/>
                    </a:lnTo>
                    <a:lnTo>
                      <a:pt x="2196972" y="4016867"/>
                    </a:lnTo>
                    <a:lnTo>
                      <a:pt x="2421228" y="3464417"/>
                    </a:lnTo>
                    <a:lnTo>
                      <a:pt x="2421228" y="2897747"/>
                    </a:lnTo>
                    <a:lnTo>
                      <a:pt x="3013656" y="2588654"/>
                    </a:lnTo>
                    <a:lnTo>
                      <a:pt x="3451538" y="2137893"/>
                    </a:lnTo>
                    <a:lnTo>
                      <a:pt x="3271233" y="656823"/>
                    </a:lnTo>
                    <a:lnTo>
                      <a:pt x="2936383" y="798490"/>
                    </a:lnTo>
                    <a:lnTo>
                      <a:pt x="2305318" y="0"/>
                    </a:lnTo>
                    <a:lnTo>
                      <a:pt x="437881" y="2575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AC7A7079-6EDE-4111-BEE0-87B9C68F1141}"/>
                  </a:ext>
                </a:extLst>
              </p:cNvPr>
              <p:cNvSpPr/>
              <p:nvPr/>
            </p:nvSpPr>
            <p:spPr>
              <a:xfrm>
                <a:off x="4224270" y="115910"/>
                <a:ext cx="2704564" cy="1300766"/>
              </a:xfrm>
              <a:custGeom>
                <a:avLst/>
                <a:gdLst>
                  <a:gd name="connsiteX0" fmla="*/ 103031 w 2704564"/>
                  <a:gd name="connsiteY0" fmla="*/ 1300766 h 1300766"/>
                  <a:gd name="connsiteX1" fmla="*/ 708338 w 2704564"/>
                  <a:gd name="connsiteY1" fmla="*/ 1030310 h 1300766"/>
                  <a:gd name="connsiteX2" fmla="*/ 1133341 w 2704564"/>
                  <a:gd name="connsiteY2" fmla="*/ 772732 h 1300766"/>
                  <a:gd name="connsiteX3" fmla="*/ 2021984 w 2704564"/>
                  <a:gd name="connsiteY3" fmla="*/ 772732 h 1300766"/>
                  <a:gd name="connsiteX4" fmla="*/ 2704564 w 2704564"/>
                  <a:gd name="connsiteY4" fmla="*/ 206062 h 1300766"/>
                  <a:gd name="connsiteX5" fmla="*/ 2511381 w 2704564"/>
                  <a:gd name="connsiteY5" fmla="*/ 0 h 1300766"/>
                  <a:gd name="connsiteX6" fmla="*/ 0 w 2704564"/>
                  <a:gd name="connsiteY6" fmla="*/ 360608 h 1300766"/>
                  <a:gd name="connsiteX7" fmla="*/ 103031 w 2704564"/>
                  <a:gd name="connsiteY7" fmla="*/ 1300766 h 13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4564" h="1300766">
                    <a:moveTo>
                      <a:pt x="103031" y="1300766"/>
                    </a:moveTo>
                    <a:lnTo>
                      <a:pt x="708338" y="1030310"/>
                    </a:lnTo>
                    <a:lnTo>
                      <a:pt x="1133341" y="772732"/>
                    </a:lnTo>
                    <a:lnTo>
                      <a:pt x="2021984" y="772732"/>
                    </a:lnTo>
                    <a:lnTo>
                      <a:pt x="2704564" y="206062"/>
                    </a:lnTo>
                    <a:lnTo>
                      <a:pt x="2511381" y="0"/>
                    </a:lnTo>
                    <a:lnTo>
                      <a:pt x="0" y="360608"/>
                    </a:lnTo>
                    <a:lnTo>
                      <a:pt x="103031" y="130076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C0CD98DE-C470-4E7F-8D65-9364AAF4BB97}"/>
                  </a:ext>
                </a:extLst>
              </p:cNvPr>
              <p:cNvSpPr/>
              <p:nvPr/>
            </p:nvSpPr>
            <p:spPr>
              <a:xfrm>
                <a:off x="5615189" y="1262130"/>
                <a:ext cx="1815921" cy="1584101"/>
              </a:xfrm>
              <a:custGeom>
                <a:avLst/>
                <a:gdLst>
                  <a:gd name="connsiteX0" fmla="*/ 0 w 1815921"/>
                  <a:gd name="connsiteY0" fmla="*/ 231819 h 1584101"/>
                  <a:gd name="connsiteX1" fmla="*/ 283335 w 1815921"/>
                  <a:gd name="connsiteY1" fmla="*/ 682580 h 1584101"/>
                  <a:gd name="connsiteX2" fmla="*/ 862884 w 1815921"/>
                  <a:gd name="connsiteY2" fmla="*/ 643943 h 1584101"/>
                  <a:gd name="connsiteX3" fmla="*/ 1403797 w 1815921"/>
                  <a:gd name="connsiteY3" fmla="*/ 1584101 h 1584101"/>
                  <a:gd name="connsiteX4" fmla="*/ 1815921 w 1815921"/>
                  <a:gd name="connsiteY4" fmla="*/ 1326524 h 1584101"/>
                  <a:gd name="connsiteX5" fmla="*/ 1287887 w 1815921"/>
                  <a:gd name="connsiteY5" fmla="*/ 231819 h 1584101"/>
                  <a:gd name="connsiteX6" fmla="*/ 566670 w 1815921"/>
                  <a:gd name="connsiteY6" fmla="*/ 0 h 1584101"/>
                  <a:gd name="connsiteX7" fmla="*/ 0 w 1815921"/>
                  <a:gd name="connsiteY7" fmla="*/ 231819 h 158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5921" h="1584101">
                    <a:moveTo>
                      <a:pt x="0" y="231819"/>
                    </a:moveTo>
                    <a:lnTo>
                      <a:pt x="283335" y="682580"/>
                    </a:lnTo>
                    <a:lnTo>
                      <a:pt x="862884" y="643943"/>
                    </a:lnTo>
                    <a:lnTo>
                      <a:pt x="1403797" y="1584101"/>
                    </a:lnTo>
                    <a:lnTo>
                      <a:pt x="1815921" y="1326524"/>
                    </a:lnTo>
                    <a:lnTo>
                      <a:pt x="1287887" y="231819"/>
                    </a:lnTo>
                    <a:lnTo>
                      <a:pt x="566670" y="0"/>
                    </a:lnTo>
                    <a:lnTo>
                      <a:pt x="0" y="23181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5C963DC7-0A03-40B2-8E26-4A5DD0B979EF}"/>
                  </a:ext>
                </a:extLst>
              </p:cNvPr>
              <p:cNvSpPr/>
              <p:nvPr/>
            </p:nvSpPr>
            <p:spPr>
              <a:xfrm>
                <a:off x="4906851" y="2537138"/>
                <a:ext cx="3387143" cy="3683358"/>
              </a:xfrm>
              <a:custGeom>
                <a:avLst/>
                <a:gdLst>
                  <a:gd name="connsiteX0" fmla="*/ 0 w 3387143"/>
                  <a:gd name="connsiteY0" fmla="*/ 3451538 h 3683358"/>
                  <a:gd name="connsiteX1" fmla="*/ 244698 w 3387143"/>
                  <a:gd name="connsiteY1" fmla="*/ 3026535 h 3683358"/>
                  <a:gd name="connsiteX2" fmla="*/ 927279 w 3387143"/>
                  <a:gd name="connsiteY2" fmla="*/ 3206839 h 3683358"/>
                  <a:gd name="connsiteX3" fmla="*/ 1622738 w 3387143"/>
                  <a:gd name="connsiteY3" fmla="*/ 2253803 h 3683358"/>
                  <a:gd name="connsiteX4" fmla="*/ 1609859 w 3387143"/>
                  <a:gd name="connsiteY4" fmla="*/ 1532586 h 3683358"/>
                  <a:gd name="connsiteX5" fmla="*/ 2163650 w 3387143"/>
                  <a:gd name="connsiteY5" fmla="*/ 978794 h 3683358"/>
                  <a:gd name="connsiteX6" fmla="*/ 2936383 w 3387143"/>
                  <a:gd name="connsiteY6" fmla="*/ 631065 h 3683358"/>
                  <a:gd name="connsiteX7" fmla="*/ 3335628 w 3387143"/>
                  <a:gd name="connsiteY7" fmla="*/ 0 h 3683358"/>
                  <a:gd name="connsiteX8" fmla="*/ 3387143 w 3387143"/>
                  <a:gd name="connsiteY8" fmla="*/ 489397 h 3683358"/>
                  <a:gd name="connsiteX9" fmla="*/ 2768957 w 3387143"/>
                  <a:gd name="connsiteY9" fmla="*/ 1120462 h 3683358"/>
                  <a:gd name="connsiteX10" fmla="*/ 1996225 w 3387143"/>
                  <a:gd name="connsiteY10" fmla="*/ 1532586 h 3683358"/>
                  <a:gd name="connsiteX11" fmla="*/ 1983346 w 3387143"/>
                  <a:gd name="connsiteY11" fmla="*/ 2318197 h 3683358"/>
                  <a:gd name="connsiteX12" fmla="*/ 1661374 w 3387143"/>
                  <a:gd name="connsiteY12" fmla="*/ 3039414 h 3683358"/>
                  <a:gd name="connsiteX13" fmla="*/ 1287887 w 3387143"/>
                  <a:gd name="connsiteY13" fmla="*/ 3206839 h 3683358"/>
                  <a:gd name="connsiteX14" fmla="*/ 1133341 w 3387143"/>
                  <a:gd name="connsiteY14" fmla="*/ 3683358 h 3683358"/>
                  <a:gd name="connsiteX15" fmla="*/ 0 w 3387143"/>
                  <a:gd name="connsiteY15" fmla="*/ 3451538 h 368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7143" h="3683358">
                    <a:moveTo>
                      <a:pt x="0" y="3451538"/>
                    </a:moveTo>
                    <a:lnTo>
                      <a:pt x="244698" y="3026535"/>
                    </a:lnTo>
                    <a:lnTo>
                      <a:pt x="927279" y="3206839"/>
                    </a:lnTo>
                    <a:lnTo>
                      <a:pt x="1622738" y="2253803"/>
                    </a:lnTo>
                    <a:lnTo>
                      <a:pt x="1609859" y="1532586"/>
                    </a:lnTo>
                    <a:lnTo>
                      <a:pt x="2163650" y="978794"/>
                    </a:lnTo>
                    <a:lnTo>
                      <a:pt x="2936383" y="631065"/>
                    </a:lnTo>
                    <a:lnTo>
                      <a:pt x="3335628" y="0"/>
                    </a:lnTo>
                    <a:lnTo>
                      <a:pt x="3387143" y="489397"/>
                    </a:lnTo>
                    <a:lnTo>
                      <a:pt x="2768957" y="1120462"/>
                    </a:lnTo>
                    <a:lnTo>
                      <a:pt x="1996225" y="1532586"/>
                    </a:lnTo>
                    <a:lnTo>
                      <a:pt x="1983346" y="2318197"/>
                    </a:lnTo>
                    <a:lnTo>
                      <a:pt x="1661374" y="3039414"/>
                    </a:lnTo>
                    <a:lnTo>
                      <a:pt x="1287887" y="3206839"/>
                    </a:lnTo>
                    <a:lnTo>
                      <a:pt x="1133341" y="3683358"/>
                    </a:lnTo>
                    <a:lnTo>
                      <a:pt x="0" y="34515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01BC6298-CE59-48CC-AC5B-34C251205AC9}"/>
                  </a:ext>
                </a:extLst>
              </p:cNvPr>
              <p:cNvSpPr/>
              <p:nvPr/>
            </p:nvSpPr>
            <p:spPr>
              <a:xfrm>
                <a:off x="3657600" y="1970468"/>
                <a:ext cx="1957589" cy="3631842"/>
              </a:xfrm>
              <a:custGeom>
                <a:avLst/>
                <a:gdLst>
                  <a:gd name="connsiteX0" fmla="*/ 347730 w 2112135"/>
                  <a:gd name="connsiteY0" fmla="*/ 0 h 3631842"/>
                  <a:gd name="connsiteX1" fmla="*/ 1352282 w 2112135"/>
                  <a:gd name="connsiteY1" fmla="*/ 128788 h 3631842"/>
                  <a:gd name="connsiteX2" fmla="*/ 1803042 w 2112135"/>
                  <a:gd name="connsiteY2" fmla="*/ 360608 h 3631842"/>
                  <a:gd name="connsiteX3" fmla="*/ 2112135 w 2112135"/>
                  <a:gd name="connsiteY3" fmla="*/ 1687132 h 3631842"/>
                  <a:gd name="connsiteX4" fmla="*/ 1828800 w 2112135"/>
                  <a:gd name="connsiteY4" fmla="*/ 1906073 h 3631842"/>
                  <a:gd name="connsiteX5" fmla="*/ 1171977 w 2112135"/>
                  <a:gd name="connsiteY5" fmla="*/ 2601532 h 3631842"/>
                  <a:gd name="connsiteX6" fmla="*/ 837127 w 2112135"/>
                  <a:gd name="connsiteY6" fmla="*/ 3541690 h 3631842"/>
                  <a:gd name="connsiteX7" fmla="*/ 412124 w 2112135"/>
                  <a:gd name="connsiteY7" fmla="*/ 3631842 h 3631842"/>
                  <a:gd name="connsiteX8" fmla="*/ 811369 w 2112135"/>
                  <a:gd name="connsiteY8" fmla="*/ 2150771 h 3631842"/>
                  <a:gd name="connsiteX9" fmla="*/ 1584101 w 2112135"/>
                  <a:gd name="connsiteY9" fmla="*/ 1416676 h 3631842"/>
                  <a:gd name="connsiteX10" fmla="*/ 1545465 w 2112135"/>
                  <a:gd name="connsiteY10" fmla="*/ 746974 h 3631842"/>
                  <a:gd name="connsiteX11" fmla="*/ 0 w 2112135"/>
                  <a:gd name="connsiteY11" fmla="*/ 360608 h 3631842"/>
                  <a:gd name="connsiteX12" fmla="*/ 347730 w 2112135"/>
                  <a:gd name="connsiteY12" fmla="*/ 0 h 3631842"/>
                  <a:gd name="connsiteX0" fmla="*/ 347730 w 1957589"/>
                  <a:gd name="connsiteY0" fmla="*/ 0 h 3631842"/>
                  <a:gd name="connsiteX1" fmla="*/ 1352282 w 1957589"/>
                  <a:gd name="connsiteY1" fmla="*/ 128788 h 3631842"/>
                  <a:gd name="connsiteX2" fmla="*/ 1803042 w 1957589"/>
                  <a:gd name="connsiteY2" fmla="*/ 360608 h 3631842"/>
                  <a:gd name="connsiteX3" fmla="*/ 1957589 w 1957589"/>
                  <a:gd name="connsiteY3" fmla="*/ 1390918 h 3631842"/>
                  <a:gd name="connsiteX4" fmla="*/ 1828800 w 1957589"/>
                  <a:gd name="connsiteY4" fmla="*/ 1906073 h 3631842"/>
                  <a:gd name="connsiteX5" fmla="*/ 1171977 w 1957589"/>
                  <a:gd name="connsiteY5" fmla="*/ 2601532 h 3631842"/>
                  <a:gd name="connsiteX6" fmla="*/ 837127 w 1957589"/>
                  <a:gd name="connsiteY6" fmla="*/ 3541690 h 3631842"/>
                  <a:gd name="connsiteX7" fmla="*/ 412124 w 1957589"/>
                  <a:gd name="connsiteY7" fmla="*/ 3631842 h 3631842"/>
                  <a:gd name="connsiteX8" fmla="*/ 811369 w 1957589"/>
                  <a:gd name="connsiteY8" fmla="*/ 2150771 h 3631842"/>
                  <a:gd name="connsiteX9" fmla="*/ 1584101 w 1957589"/>
                  <a:gd name="connsiteY9" fmla="*/ 1416676 h 3631842"/>
                  <a:gd name="connsiteX10" fmla="*/ 1545465 w 1957589"/>
                  <a:gd name="connsiteY10" fmla="*/ 746974 h 3631842"/>
                  <a:gd name="connsiteX11" fmla="*/ 0 w 1957589"/>
                  <a:gd name="connsiteY11" fmla="*/ 360608 h 3631842"/>
                  <a:gd name="connsiteX12" fmla="*/ 347730 w 1957589"/>
                  <a:gd name="connsiteY12" fmla="*/ 0 h 363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7589" h="3631842">
                    <a:moveTo>
                      <a:pt x="347730" y="0"/>
                    </a:moveTo>
                    <a:lnTo>
                      <a:pt x="1352282" y="128788"/>
                    </a:lnTo>
                    <a:lnTo>
                      <a:pt x="1803042" y="360608"/>
                    </a:lnTo>
                    <a:lnTo>
                      <a:pt x="1957589" y="1390918"/>
                    </a:lnTo>
                    <a:lnTo>
                      <a:pt x="1828800" y="1906073"/>
                    </a:lnTo>
                    <a:lnTo>
                      <a:pt x="1171977" y="2601532"/>
                    </a:lnTo>
                    <a:lnTo>
                      <a:pt x="837127" y="3541690"/>
                    </a:lnTo>
                    <a:lnTo>
                      <a:pt x="412124" y="3631842"/>
                    </a:lnTo>
                    <a:lnTo>
                      <a:pt x="811369" y="2150771"/>
                    </a:lnTo>
                    <a:lnTo>
                      <a:pt x="1584101" y="1416676"/>
                    </a:lnTo>
                    <a:lnTo>
                      <a:pt x="1545465" y="746974"/>
                    </a:lnTo>
                    <a:lnTo>
                      <a:pt x="0" y="360608"/>
                    </a:lnTo>
                    <a:lnTo>
                      <a:pt x="3477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E5F4F49D-7D91-410E-B240-5456091C4E05}"/>
                  </a:ext>
                </a:extLst>
              </p:cNvPr>
              <p:cNvSpPr/>
              <p:nvPr/>
            </p:nvSpPr>
            <p:spPr>
              <a:xfrm>
                <a:off x="4198512" y="21250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0B2C0E48-83DF-42D3-BE97-E43A8EDCD944}"/>
                  </a:ext>
                </a:extLst>
              </p:cNvPr>
              <p:cNvSpPr/>
              <p:nvPr/>
            </p:nvSpPr>
            <p:spPr>
              <a:xfrm>
                <a:off x="4556974" y="223448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C039C9A9-F396-4EA9-B125-5568DE1E9666}"/>
                  </a:ext>
                </a:extLst>
              </p:cNvPr>
              <p:cNvSpPr/>
              <p:nvPr/>
            </p:nvSpPr>
            <p:spPr>
              <a:xfrm>
                <a:off x="5082859" y="23439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C944F221-8B3A-4363-A1F3-3F9B535C5078}"/>
                  </a:ext>
                </a:extLst>
              </p:cNvPr>
              <p:cNvSpPr/>
              <p:nvPr/>
            </p:nvSpPr>
            <p:spPr>
              <a:xfrm>
                <a:off x="5301800" y="27796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D556267-9C7C-4CBD-B66E-AB2D72B1D4E0}"/>
                  </a:ext>
                </a:extLst>
              </p:cNvPr>
              <p:cNvSpPr/>
              <p:nvPr/>
            </p:nvSpPr>
            <p:spPr>
              <a:xfrm>
                <a:off x="5286766" y="341884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86AC1DE-26BB-4BEE-A310-7FA67FE42BEE}"/>
                  </a:ext>
                </a:extLst>
              </p:cNvPr>
              <p:cNvSpPr/>
              <p:nvPr/>
            </p:nvSpPr>
            <p:spPr>
              <a:xfrm>
                <a:off x="5033487" y="374882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10A9D4D8-26F9-4433-8924-D5FD4932071D}"/>
                  </a:ext>
                </a:extLst>
              </p:cNvPr>
              <p:cNvSpPr/>
              <p:nvPr/>
            </p:nvSpPr>
            <p:spPr>
              <a:xfrm>
                <a:off x="4666444" y="41856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4D613B9E-4B19-4EFC-9C64-9D2B2FB40964}"/>
                  </a:ext>
                </a:extLst>
              </p:cNvPr>
              <p:cNvSpPr/>
              <p:nvPr/>
            </p:nvSpPr>
            <p:spPr>
              <a:xfrm>
                <a:off x="4385252" y="481777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1DACD7BB-704F-484B-A4D5-459EAFA2DB32}"/>
                  </a:ext>
                </a:extLst>
              </p:cNvPr>
              <p:cNvSpPr/>
              <p:nvPr/>
            </p:nvSpPr>
            <p:spPr>
              <a:xfrm>
                <a:off x="4462525" y="90795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0E933105-21ED-4C1E-B3DC-6A870C4BD415}"/>
                  </a:ext>
                </a:extLst>
              </p:cNvPr>
              <p:cNvSpPr/>
              <p:nvPr/>
            </p:nvSpPr>
            <p:spPr>
              <a:xfrm>
                <a:off x="4487211" y="5165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9405424-E82F-46B2-B4EE-82902C43E6FE}"/>
                  </a:ext>
                </a:extLst>
              </p:cNvPr>
              <p:cNvSpPr/>
              <p:nvPr/>
            </p:nvSpPr>
            <p:spPr>
              <a:xfrm>
                <a:off x="4924016" y="611744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3C4E82F-23E9-47FF-A31D-8307EAD89722}"/>
                  </a:ext>
                </a:extLst>
              </p:cNvPr>
              <p:cNvSpPr/>
              <p:nvPr/>
            </p:nvSpPr>
            <p:spPr>
              <a:xfrm>
                <a:off x="5411269" y="49583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0A8B8557-D4F1-42EA-BE40-1F4143919324}"/>
                  </a:ext>
                </a:extLst>
              </p:cNvPr>
              <p:cNvSpPr/>
              <p:nvPr/>
            </p:nvSpPr>
            <p:spPr>
              <a:xfrm>
                <a:off x="6096000" y="6117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EC6A443-9169-433E-A10D-EFB05362A454}"/>
                  </a:ext>
                </a:extLst>
              </p:cNvPr>
              <p:cNvSpPr/>
              <p:nvPr/>
            </p:nvSpPr>
            <p:spPr>
              <a:xfrm>
                <a:off x="6342851" y="29764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BD3213F3-BD09-4FB9-9CF3-1477D116433D}"/>
                  </a:ext>
                </a:extLst>
              </p:cNvPr>
              <p:cNvSpPr/>
              <p:nvPr/>
            </p:nvSpPr>
            <p:spPr>
              <a:xfrm>
                <a:off x="5761143" y="14392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DBB1261E-CA4B-4C54-886F-D9BC7CE3C09F}"/>
                  </a:ext>
                </a:extLst>
              </p:cNvPr>
              <p:cNvSpPr/>
              <p:nvPr/>
            </p:nvSpPr>
            <p:spPr>
              <a:xfrm>
                <a:off x="6452321" y="152292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2CA744D2-E383-43D3-888C-DA96DE4DEF76}"/>
                  </a:ext>
                </a:extLst>
              </p:cNvPr>
              <p:cNvSpPr/>
              <p:nvPr/>
            </p:nvSpPr>
            <p:spPr>
              <a:xfrm>
                <a:off x="6811268" y="191250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446B716A-84B2-4415-A26D-DB5978FCDC64}"/>
                  </a:ext>
                </a:extLst>
              </p:cNvPr>
              <p:cNvSpPr/>
              <p:nvPr/>
            </p:nvSpPr>
            <p:spPr>
              <a:xfrm>
                <a:off x="6966388" y="243302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CEFA6D9A-400D-4312-AA39-8CB64F81F311}"/>
                  </a:ext>
                </a:extLst>
              </p:cNvPr>
              <p:cNvSpPr/>
              <p:nvPr/>
            </p:nvSpPr>
            <p:spPr>
              <a:xfrm>
                <a:off x="7185328" y="3480021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14CCE058-1743-49D5-B277-F5EE96A9646A}"/>
                  </a:ext>
                </a:extLst>
              </p:cNvPr>
              <p:cNvSpPr/>
              <p:nvPr/>
            </p:nvSpPr>
            <p:spPr>
              <a:xfrm>
                <a:off x="6669108" y="428204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AE5FAB3-9CC8-48CA-994E-FF7FA9A33A86}"/>
                  </a:ext>
                </a:extLst>
              </p:cNvPr>
              <p:cNvSpPr/>
              <p:nvPr/>
            </p:nvSpPr>
            <p:spPr>
              <a:xfrm>
                <a:off x="6452321" y="509574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DAB36DCF-2929-45F5-9CC9-6AF2AB3AD816}"/>
                  </a:ext>
                </a:extLst>
              </p:cNvPr>
              <p:cNvSpPr/>
              <p:nvPr/>
            </p:nvSpPr>
            <p:spPr>
              <a:xfrm>
                <a:off x="6031058" y="549283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9314984-DF1B-4CAE-9997-4AD5031FA09D}"/>
                  </a:ext>
                </a:extLst>
              </p:cNvPr>
              <p:cNvSpPr/>
              <p:nvPr/>
            </p:nvSpPr>
            <p:spPr>
              <a:xfrm>
                <a:off x="5411268" y="58051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659517CB-BF39-4B74-AA67-A0AE0CF0BDEA}"/>
                  </a:ext>
                </a:extLst>
              </p:cNvPr>
              <p:cNvSpPr/>
              <p:nvPr/>
            </p:nvSpPr>
            <p:spPr>
              <a:xfrm>
                <a:off x="5086073" y="573110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8764B39A-9EB5-45F4-BE96-756F0591C263}"/>
                  </a:ext>
                </a:extLst>
              </p:cNvPr>
              <p:cNvSpPr/>
              <p:nvPr/>
            </p:nvSpPr>
            <p:spPr>
              <a:xfrm>
                <a:off x="5939305" y="2514600"/>
                <a:ext cx="566670" cy="450760"/>
              </a:xfrm>
              <a:custGeom>
                <a:avLst/>
                <a:gdLst>
                  <a:gd name="connsiteX0" fmla="*/ 0 w 566670"/>
                  <a:gd name="connsiteY0" fmla="*/ 128788 h 450760"/>
                  <a:gd name="connsiteX1" fmla="*/ 128788 w 566670"/>
                  <a:gd name="connsiteY1" fmla="*/ 450760 h 450760"/>
                  <a:gd name="connsiteX2" fmla="*/ 540912 w 566670"/>
                  <a:gd name="connsiteY2" fmla="*/ 347729 h 450760"/>
                  <a:gd name="connsiteX3" fmla="*/ 566670 w 566670"/>
                  <a:gd name="connsiteY3" fmla="*/ 180304 h 450760"/>
                  <a:gd name="connsiteX4" fmla="*/ 399245 w 566670"/>
                  <a:gd name="connsiteY4" fmla="*/ 0 h 450760"/>
                  <a:gd name="connsiteX5" fmla="*/ 0 w 566670"/>
                  <a:gd name="connsiteY5" fmla="*/ 128788 h 45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670" h="450760">
                    <a:moveTo>
                      <a:pt x="0" y="128788"/>
                    </a:moveTo>
                    <a:lnTo>
                      <a:pt x="128788" y="450760"/>
                    </a:lnTo>
                    <a:lnTo>
                      <a:pt x="540912" y="347729"/>
                    </a:lnTo>
                    <a:lnTo>
                      <a:pt x="566670" y="180304"/>
                    </a:lnTo>
                    <a:lnTo>
                      <a:pt x="399245" y="0"/>
                    </a:lnTo>
                    <a:lnTo>
                      <a:pt x="0" y="1287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B15F1A02-6CD9-421C-B751-434B7488F3B1}"/>
                  </a:ext>
                </a:extLst>
              </p:cNvPr>
              <p:cNvSpPr/>
              <p:nvPr/>
            </p:nvSpPr>
            <p:spPr>
              <a:xfrm>
                <a:off x="5087155" y="3400023"/>
                <a:ext cx="1184856" cy="1815921"/>
              </a:xfrm>
              <a:custGeom>
                <a:avLst/>
                <a:gdLst>
                  <a:gd name="connsiteX0" fmla="*/ 1081825 w 1184856"/>
                  <a:gd name="connsiteY0" fmla="*/ 0 h 1815921"/>
                  <a:gd name="connsiteX1" fmla="*/ 1184856 w 1184856"/>
                  <a:gd name="connsiteY1" fmla="*/ 231819 h 1815921"/>
                  <a:gd name="connsiteX2" fmla="*/ 1120462 w 1184856"/>
                  <a:gd name="connsiteY2" fmla="*/ 489397 h 1815921"/>
                  <a:gd name="connsiteX3" fmla="*/ 1107583 w 1184856"/>
                  <a:gd name="connsiteY3" fmla="*/ 785611 h 1815921"/>
                  <a:gd name="connsiteX4" fmla="*/ 978794 w 1184856"/>
                  <a:gd name="connsiteY4" fmla="*/ 1184856 h 1815921"/>
                  <a:gd name="connsiteX5" fmla="*/ 682580 w 1184856"/>
                  <a:gd name="connsiteY5" fmla="*/ 1712890 h 1815921"/>
                  <a:gd name="connsiteX6" fmla="*/ 283335 w 1184856"/>
                  <a:gd name="connsiteY6" fmla="*/ 1815921 h 1815921"/>
                  <a:gd name="connsiteX7" fmla="*/ 0 w 1184856"/>
                  <a:gd name="connsiteY7" fmla="*/ 1738647 h 1815921"/>
                  <a:gd name="connsiteX8" fmla="*/ 154546 w 1184856"/>
                  <a:gd name="connsiteY8" fmla="*/ 1429554 h 1815921"/>
                  <a:gd name="connsiteX9" fmla="*/ 360608 w 1184856"/>
                  <a:gd name="connsiteY9" fmla="*/ 1365160 h 1815921"/>
                  <a:gd name="connsiteX10" fmla="*/ 528034 w 1184856"/>
                  <a:gd name="connsiteY10" fmla="*/ 1416676 h 1815921"/>
                  <a:gd name="connsiteX11" fmla="*/ 695459 w 1184856"/>
                  <a:gd name="connsiteY11" fmla="*/ 1068946 h 1815921"/>
                  <a:gd name="connsiteX12" fmla="*/ 824248 w 1184856"/>
                  <a:gd name="connsiteY12" fmla="*/ 553791 h 1815921"/>
                  <a:gd name="connsiteX13" fmla="*/ 1043189 w 1184856"/>
                  <a:gd name="connsiteY13" fmla="*/ 38636 h 1815921"/>
                  <a:gd name="connsiteX14" fmla="*/ 1081825 w 1184856"/>
                  <a:gd name="connsiteY14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4856" h="1815921">
                    <a:moveTo>
                      <a:pt x="1081825" y="0"/>
                    </a:moveTo>
                    <a:lnTo>
                      <a:pt x="1184856" y="231819"/>
                    </a:lnTo>
                    <a:lnTo>
                      <a:pt x="1120462" y="489397"/>
                    </a:lnTo>
                    <a:lnTo>
                      <a:pt x="1107583" y="785611"/>
                    </a:lnTo>
                    <a:lnTo>
                      <a:pt x="978794" y="1184856"/>
                    </a:lnTo>
                    <a:lnTo>
                      <a:pt x="682580" y="1712890"/>
                    </a:lnTo>
                    <a:lnTo>
                      <a:pt x="283335" y="1815921"/>
                    </a:lnTo>
                    <a:lnTo>
                      <a:pt x="0" y="1738647"/>
                    </a:lnTo>
                    <a:lnTo>
                      <a:pt x="154546" y="1429554"/>
                    </a:lnTo>
                    <a:lnTo>
                      <a:pt x="360608" y="1365160"/>
                    </a:lnTo>
                    <a:lnTo>
                      <a:pt x="528034" y="1416676"/>
                    </a:lnTo>
                    <a:lnTo>
                      <a:pt x="695459" y="1068946"/>
                    </a:lnTo>
                    <a:lnTo>
                      <a:pt x="824248" y="553791"/>
                    </a:lnTo>
                    <a:lnTo>
                      <a:pt x="1043189" y="38636"/>
                    </a:lnTo>
                    <a:lnTo>
                      <a:pt x="1081825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05DB90AB-FAD1-40D4-B832-47979CAF236B}"/>
                </a:ext>
              </a:extLst>
            </p:cNvPr>
            <p:cNvSpPr/>
            <p:nvPr/>
          </p:nvSpPr>
          <p:spPr>
            <a:xfrm>
              <a:off x="4579396" y="260225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43A0E23A-B7DF-4DEB-B304-4C18DF49889E}"/>
                </a:ext>
              </a:extLst>
            </p:cNvPr>
            <p:cNvSpPr/>
            <p:nvPr/>
          </p:nvSpPr>
          <p:spPr>
            <a:xfrm>
              <a:off x="5084985" y="362883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E987F6D-65F1-480B-9958-A64FA4F5AA58}"/>
                </a:ext>
              </a:extLst>
            </p:cNvPr>
            <p:cNvSpPr/>
            <p:nvPr/>
          </p:nvSpPr>
          <p:spPr>
            <a:xfrm rot="18789320">
              <a:off x="5327295" y="56201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C18271E-0DE3-4D9A-8688-05B49E3A7420}"/>
                </a:ext>
              </a:extLst>
            </p:cNvPr>
            <p:cNvSpPr/>
            <p:nvPr/>
          </p:nvSpPr>
          <p:spPr>
            <a:xfrm rot="2563431">
              <a:off x="6071581" y="53248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677609A-05E3-4E2C-BF5B-00BA1B1519D3}"/>
                </a:ext>
              </a:extLst>
            </p:cNvPr>
            <p:cNvSpPr/>
            <p:nvPr/>
          </p:nvSpPr>
          <p:spPr>
            <a:xfrm>
              <a:off x="5721878" y="907229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02652CE1-8FAC-4760-8852-BA044CF89E0E}"/>
                </a:ext>
              </a:extLst>
            </p:cNvPr>
            <p:cNvGrpSpPr/>
            <p:nvPr/>
          </p:nvGrpSpPr>
          <p:grpSpPr>
            <a:xfrm>
              <a:off x="1937734" y="1183420"/>
              <a:ext cx="2577089" cy="3444897"/>
              <a:chOff x="528034" y="3058934"/>
              <a:chExt cx="2577089" cy="3444897"/>
            </a:xfrm>
          </p:grpSpPr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C3330CB1-4912-4A0D-B609-A17B49AA6D3D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E64B346D-851B-424E-BE5F-E7A5C2C65CD5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B1749256-9E32-4A13-AD43-DA9C40422199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9B6D02A0-CC3D-4CC7-8F45-0002EE2EDF40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0F642667-3B5C-4179-A7FE-A7058F3E54F1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22BAAE1E-CD23-4694-9E9F-F8CFABB4F769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6DE7BC-FEF3-4DED-8858-BB736579CB41}"/>
                </a:ext>
              </a:extLst>
            </p:cNvPr>
            <p:cNvGrpSpPr/>
            <p:nvPr/>
          </p:nvGrpSpPr>
          <p:grpSpPr>
            <a:xfrm>
              <a:off x="5085756" y="1601475"/>
              <a:ext cx="2846231" cy="1828800"/>
              <a:chOff x="7484968" y="991641"/>
              <a:chExt cx="2846231" cy="1828800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54FBF954-AFC9-465B-BDE4-D3A422B11FA4}"/>
                  </a:ext>
                </a:extLst>
              </p:cNvPr>
              <p:cNvSpPr/>
              <p:nvPr/>
            </p:nvSpPr>
            <p:spPr>
              <a:xfrm>
                <a:off x="7484968" y="991641"/>
                <a:ext cx="2846231" cy="1828800"/>
              </a:xfrm>
              <a:custGeom>
                <a:avLst/>
                <a:gdLst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708338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691685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2395470 w 3400023"/>
                  <a:gd name="connsiteY9" fmla="*/ 0 h 1828800"/>
                  <a:gd name="connsiteX10" fmla="*/ 2176530 w 3400023"/>
                  <a:gd name="connsiteY10" fmla="*/ 128789 h 1828800"/>
                  <a:gd name="connsiteX11" fmla="*/ 746975 w 3400023"/>
                  <a:gd name="connsiteY11" fmla="*/ 425003 h 1828800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3282192 w 3400023"/>
                  <a:gd name="connsiteY9" fmla="*/ 228600 h 1828800"/>
                  <a:gd name="connsiteX10" fmla="*/ 2395470 w 3400023"/>
                  <a:gd name="connsiteY10" fmla="*/ 0 h 1828800"/>
                  <a:gd name="connsiteX11" fmla="*/ 2176530 w 3400023"/>
                  <a:gd name="connsiteY11" fmla="*/ 128789 h 1828800"/>
                  <a:gd name="connsiteX12" fmla="*/ 746975 w 340002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193183 w 3168203"/>
                  <a:gd name="connsiteY3" fmla="*/ 1661375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592428 w 3168203"/>
                  <a:gd name="connsiteY3" fmla="*/ 1609859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193183 w 2846231"/>
                  <a:gd name="connsiteY0" fmla="*/ 425003 h 1828800"/>
                  <a:gd name="connsiteX1" fmla="*/ 0 w 2846231"/>
                  <a:gd name="connsiteY1" fmla="*/ 798491 h 1828800"/>
                  <a:gd name="connsiteX2" fmla="*/ 115909 w 2846231"/>
                  <a:gd name="connsiteY2" fmla="*/ 1210614 h 1828800"/>
                  <a:gd name="connsiteX3" fmla="*/ 270456 w 2846231"/>
                  <a:gd name="connsiteY3" fmla="*/ 1609859 h 1828800"/>
                  <a:gd name="connsiteX4" fmla="*/ 618186 w 2846231"/>
                  <a:gd name="connsiteY4" fmla="*/ 1828800 h 1828800"/>
                  <a:gd name="connsiteX5" fmla="*/ 2137893 w 2846231"/>
                  <a:gd name="connsiteY5" fmla="*/ 1648496 h 1828800"/>
                  <a:gd name="connsiteX6" fmla="*/ 2305318 w 2846231"/>
                  <a:gd name="connsiteY6" fmla="*/ 1081826 h 1828800"/>
                  <a:gd name="connsiteX7" fmla="*/ 2846231 w 2846231"/>
                  <a:gd name="connsiteY7" fmla="*/ 656823 h 1828800"/>
                  <a:gd name="connsiteX8" fmla="*/ 2794715 w 2846231"/>
                  <a:gd name="connsiteY8" fmla="*/ 386367 h 1828800"/>
                  <a:gd name="connsiteX9" fmla="*/ 2728400 w 2846231"/>
                  <a:gd name="connsiteY9" fmla="*/ 228600 h 1828800"/>
                  <a:gd name="connsiteX10" fmla="*/ 1841678 w 2846231"/>
                  <a:gd name="connsiteY10" fmla="*/ 0 h 1828800"/>
                  <a:gd name="connsiteX11" fmla="*/ 1622738 w 2846231"/>
                  <a:gd name="connsiteY11" fmla="*/ 128789 h 1828800"/>
                  <a:gd name="connsiteX12" fmla="*/ 193183 w 2846231"/>
                  <a:gd name="connsiteY12" fmla="*/ 42500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6231" h="1828800">
                    <a:moveTo>
                      <a:pt x="193183" y="425003"/>
                    </a:moveTo>
                    <a:lnTo>
                      <a:pt x="0" y="798491"/>
                    </a:lnTo>
                    <a:lnTo>
                      <a:pt x="115909" y="1210614"/>
                    </a:lnTo>
                    <a:lnTo>
                      <a:pt x="270456" y="1609859"/>
                    </a:lnTo>
                    <a:lnTo>
                      <a:pt x="618186" y="1828800"/>
                    </a:lnTo>
                    <a:lnTo>
                      <a:pt x="2137893" y="1648496"/>
                    </a:lnTo>
                    <a:lnTo>
                      <a:pt x="2305318" y="1081826"/>
                    </a:lnTo>
                    <a:lnTo>
                      <a:pt x="2846231" y="656823"/>
                    </a:lnTo>
                    <a:lnTo>
                      <a:pt x="2794715" y="386367"/>
                    </a:lnTo>
                    <a:cubicBezTo>
                      <a:pt x="2639528" y="316606"/>
                      <a:pt x="2883587" y="298361"/>
                      <a:pt x="2728400" y="228600"/>
                    </a:cubicBezTo>
                    <a:lnTo>
                      <a:pt x="1841678" y="0"/>
                    </a:lnTo>
                    <a:lnTo>
                      <a:pt x="1622738" y="128789"/>
                    </a:lnTo>
                    <a:lnTo>
                      <a:pt x="193183" y="425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291FDDAC-B50D-4787-974B-D2F3D7C6D4F2}"/>
                  </a:ext>
                </a:extLst>
              </p:cNvPr>
              <p:cNvSpPr/>
              <p:nvPr/>
            </p:nvSpPr>
            <p:spPr>
              <a:xfrm>
                <a:off x="8639235" y="1545466"/>
                <a:ext cx="826737" cy="590526"/>
              </a:xfrm>
              <a:custGeom>
                <a:avLst/>
                <a:gdLst>
                  <a:gd name="connsiteX0" fmla="*/ 373487 w 901521"/>
                  <a:gd name="connsiteY0" fmla="*/ 115910 h 643943"/>
                  <a:gd name="connsiteX1" fmla="*/ 373487 w 901521"/>
                  <a:gd name="connsiteY1" fmla="*/ 115910 h 643943"/>
                  <a:gd name="connsiteX2" fmla="*/ 0 w 901521"/>
                  <a:gd name="connsiteY2" fmla="*/ 373487 h 643943"/>
                  <a:gd name="connsiteX3" fmla="*/ 128788 w 901521"/>
                  <a:gd name="connsiteY3" fmla="*/ 631065 h 643943"/>
                  <a:gd name="connsiteX4" fmla="*/ 618186 w 901521"/>
                  <a:gd name="connsiteY4" fmla="*/ 643943 h 643943"/>
                  <a:gd name="connsiteX5" fmla="*/ 901521 w 901521"/>
                  <a:gd name="connsiteY5" fmla="*/ 283335 h 643943"/>
                  <a:gd name="connsiteX6" fmla="*/ 798490 w 901521"/>
                  <a:gd name="connsiteY6" fmla="*/ 0 h 643943"/>
                  <a:gd name="connsiteX7" fmla="*/ 373487 w 901521"/>
                  <a:gd name="connsiteY7" fmla="*/ 115910 h 64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521" h="643943">
                    <a:moveTo>
                      <a:pt x="373487" y="115910"/>
                    </a:moveTo>
                    <a:lnTo>
                      <a:pt x="373487" y="115910"/>
                    </a:lnTo>
                    <a:lnTo>
                      <a:pt x="0" y="373487"/>
                    </a:lnTo>
                    <a:lnTo>
                      <a:pt x="128788" y="631065"/>
                    </a:lnTo>
                    <a:lnTo>
                      <a:pt x="618186" y="643943"/>
                    </a:lnTo>
                    <a:lnTo>
                      <a:pt x="901521" y="283335"/>
                    </a:lnTo>
                    <a:lnTo>
                      <a:pt x="798490" y="0"/>
                    </a:lnTo>
                    <a:lnTo>
                      <a:pt x="373487" y="11591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육각형 66">
                <a:extLst>
                  <a:ext uri="{FF2B5EF4-FFF2-40B4-BE49-F238E27FC236}">
                    <a16:creationId xmlns:a16="http://schemas.microsoft.com/office/drawing/2014/main" id="{E969D0ED-1FBF-46F6-8611-36B8DD23B35F}"/>
                  </a:ext>
                </a:extLst>
              </p:cNvPr>
              <p:cNvSpPr/>
              <p:nvPr/>
            </p:nvSpPr>
            <p:spPr>
              <a:xfrm>
                <a:off x="8118480" y="1927021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육각형 67">
                <a:extLst>
                  <a:ext uri="{FF2B5EF4-FFF2-40B4-BE49-F238E27FC236}">
                    <a16:creationId xmlns:a16="http://schemas.microsoft.com/office/drawing/2014/main" id="{228855F4-1AB9-40D0-A7EE-07C6C57E7F2B}"/>
                  </a:ext>
                </a:extLst>
              </p:cNvPr>
              <p:cNvSpPr/>
              <p:nvPr/>
            </p:nvSpPr>
            <p:spPr>
              <a:xfrm>
                <a:off x="7739786" y="1845159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0A9F9BF7-FAE3-4A16-A3E5-86B0C09D325F}"/>
                </a:ext>
              </a:extLst>
            </p:cNvPr>
            <p:cNvGrpSpPr/>
            <p:nvPr/>
          </p:nvGrpSpPr>
          <p:grpSpPr>
            <a:xfrm>
              <a:off x="5152368" y="3327942"/>
              <a:ext cx="1687132" cy="1184857"/>
              <a:chOff x="5152368" y="3327942"/>
              <a:chExt cx="1687132" cy="1184857"/>
            </a:xfrm>
          </p:grpSpPr>
          <p:sp>
            <p:nvSpPr>
              <p:cNvPr id="2" name="자유형: 도형 1">
                <a:extLst>
                  <a:ext uri="{FF2B5EF4-FFF2-40B4-BE49-F238E27FC236}">
                    <a16:creationId xmlns:a16="http://schemas.microsoft.com/office/drawing/2014/main" id="{52A6E922-CC64-416C-BD57-41DE4E0C0778}"/>
                  </a:ext>
                </a:extLst>
              </p:cNvPr>
              <p:cNvSpPr/>
              <p:nvPr/>
            </p:nvSpPr>
            <p:spPr>
              <a:xfrm>
                <a:off x="5152368" y="3327942"/>
                <a:ext cx="1687132" cy="1184857"/>
              </a:xfrm>
              <a:custGeom>
                <a:avLst/>
                <a:gdLst>
                  <a:gd name="connsiteX0" fmla="*/ 283335 w 1687132"/>
                  <a:gd name="connsiteY0" fmla="*/ 154547 h 1184857"/>
                  <a:gd name="connsiteX1" fmla="*/ 0 w 1687132"/>
                  <a:gd name="connsiteY1" fmla="*/ 579549 h 1184857"/>
                  <a:gd name="connsiteX2" fmla="*/ 77273 w 1687132"/>
                  <a:gd name="connsiteY2" fmla="*/ 940158 h 1184857"/>
                  <a:gd name="connsiteX3" fmla="*/ 643944 w 1687132"/>
                  <a:gd name="connsiteY3" fmla="*/ 1184857 h 1184857"/>
                  <a:gd name="connsiteX4" fmla="*/ 1493949 w 1687132"/>
                  <a:gd name="connsiteY4" fmla="*/ 1146220 h 1184857"/>
                  <a:gd name="connsiteX5" fmla="*/ 1687132 w 1687132"/>
                  <a:gd name="connsiteY5" fmla="*/ 270457 h 1184857"/>
                  <a:gd name="connsiteX6" fmla="*/ 1275008 w 1687132"/>
                  <a:gd name="connsiteY6" fmla="*/ 0 h 1184857"/>
                  <a:gd name="connsiteX7" fmla="*/ 334851 w 1687132"/>
                  <a:gd name="connsiteY7" fmla="*/ 103031 h 1184857"/>
                  <a:gd name="connsiteX8" fmla="*/ 283335 w 1687132"/>
                  <a:gd name="connsiteY8" fmla="*/ 154547 h 118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132" h="1184857">
                    <a:moveTo>
                      <a:pt x="283335" y="154547"/>
                    </a:moveTo>
                    <a:lnTo>
                      <a:pt x="0" y="579549"/>
                    </a:lnTo>
                    <a:lnTo>
                      <a:pt x="77273" y="940158"/>
                    </a:lnTo>
                    <a:lnTo>
                      <a:pt x="643944" y="1184857"/>
                    </a:lnTo>
                    <a:lnTo>
                      <a:pt x="1493949" y="1146220"/>
                    </a:lnTo>
                    <a:lnTo>
                      <a:pt x="1687132" y="270457"/>
                    </a:lnTo>
                    <a:lnTo>
                      <a:pt x="1275008" y="0"/>
                    </a:lnTo>
                    <a:lnTo>
                      <a:pt x="334851" y="103031"/>
                    </a:lnTo>
                    <a:lnTo>
                      <a:pt x="283335" y="1545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5559B27-CD9D-4FCA-9D05-2C2BB507405F}"/>
                  </a:ext>
                </a:extLst>
              </p:cNvPr>
              <p:cNvSpPr/>
              <p:nvPr/>
            </p:nvSpPr>
            <p:spPr>
              <a:xfrm flipV="1">
                <a:off x="5486980" y="3626059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5A24329E-E5A2-4378-AB90-B0733138F21F}"/>
                  </a:ext>
                </a:extLst>
              </p:cNvPr>
              <p:cNvSpPr/>
              <p:nvPr/>
            </p:nvSpPr>
            <p:spPr>
              <a:xfrm flipV="1">
                <a:off x="6135355" y="4020077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89469856-A7A7-430D-BE8C-0834DEC0CE83}"/>
                </a:ext>
              </a:extLst>
            </p:cNvPr>
            <p:cNvSpPr/>
            <p:nvPr/>
          </p:nvSpPr>
          <p:spPr>
            <a:xfrm>
              <a:off x="7839759" y="5272652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EA67013D-B726-421D-8577-14EFC40E38D3}"/>
                </a:ext>
              </a:extLst>
            </p:cNvPr>
            <p:cNvSpPr/>
            <p:nvPr/>
          </p:nvSpPr>
          <p:spPr>
            <a:xfrm>
              <a:off x="6848086" y="5762049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EA01EBA-493C-441A-8B0C-7BFDE3CF77CE}"/>
                </a:ext>
              </a:extLst>
            </p:cNvPr>
            <p:cNvSpPr/>
            <p:nvPr/>
          </p:nvSpPr>
          <p:spPr>
            <a:xfrm rot="2439572">
              <a:off x="7081962" y="6517740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9CCD2756-C903-40AD-82A3-C327D5A27D0C}"/>
                </a:ext>
              </a:extLst>
            </p:cNvPr>
            <p:cNvSpPr/>
            <p:nvPr/>
          </p:nvSpPr>
          <p:spPr>
            <a:xfrm>
              <a:off x="2466819" y="269657"/>
              <a:ext cx="1906072" cy="1056067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E93F571C-E4C6-4A2A-B720-FD79CAA570D2}"/>
                </a:ext>
              </a:extLst>
            </p:cNvPr>
            <p:cNvSpPr/>
            <p:nvPr/>
          </p:nvSpPr>
          <p:spPr>
            <a:xfrm>
              <a:off x="3323629" y="277524"/>
              <a:ext cx="831647" cy="34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344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B36F9F1-6465-4EFD-A342-EEE1D0C3B5F5}"/>
              </a:ext>
            </a:extLst>
          </p:cNvPr>
          <p:cNvGrpSpPr/>
          <p:nvPr/>
        </p:nvGrpSpPr>
        <p:grpSpPr>
          <a:xfrm>
            <a:off x="3438362" y="934275"/>
            <a:ext cx="3986566" cy="3975192"/>
            <a:chOff x="4779482" y="1470723"/>
            <a:chExt cx="1667378" cy="1662621"/>
          </a:xfrm>
        </p:grpSpPr>
        <p:sp>
          <p:nvSpPr>
            <p:cNvPr id="4" name="팔각형 3">
              <a:extLst>
                <a:ext uri="{FF2B5EF4-FFF2-40B4-BE49-F238E27FC236}">
                  <a16:creationId xmlns:a16="http://schemas.microsoft.com/office/drawing/2014/main" id="{317B6C3C-D7C2-4921-A25C-52D4A8C0286A}"/>
                </a:ext>
              </a:extLst>
            </p:cNvPr>
            <p:cNvSpPr/>
            <p:nvPr/>
          </p:nvSpPr>
          <p:spPr>
            <a:xfrm>
              <a:off x="4818917" y="1505401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99E8063F-2B0C-4DD0-A242-1716B1B0B314}"/>
                </a:ext>
              </a:extLst>
            </p:cNvPr>
            <p:cNvSpPr/>
            <p:nvPr/>
          </p:nvSpPr>
          <p:spPr>
            <a:xfrm>
              <a:off x="4779482" y="1470723"/>
              <a:ext cx="824247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504739 w 824247"/>
                <a:gd name="connsiteY4" fmla="*/ 47780 h 579549"/>
                <a:gd name="connsiteX5" fmla="*/ 824247 w 824247"/>
                <a:gd name="connsiteY5" fmla="*/ 0 h 579549"/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504739 w 824247"/>
                <a:gd name="connsiteY4" fmla="*/ 42681 h 579549"/>
                <a:gd name="connsiteX5" fmla="*/ 824247 w 824247"/>
                <a:gd name="connsiteY5" fmla="*/ 0 h 579549"/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499640 w 824247"/>
                <a:gd name="connsiteY4" fmla="*/ 27383 h 579549"/>
                <a:gd name="connsiteX5" fmla="*/ 824247 w 824247"/>
                <a:gd name="connsiteY5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499640" y="27383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EC73CD60-1CF8-400E-A6AC-E3737798DF66}"/>
                </a:ext>
              </a:extLst>
            </p:cNvPr>
            <p:cNvSpPr/>
            <p:nvPr/>
          </p:nvSpPr>
          <p:spPr>
            <a:xfrm>
              <a:off x="5809791" y="1547996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AD433EA8-4CF4-420B-BE38-DF69828BADE2}"/>
                </a:ext>
              </a:extLst>
            </p:cNvPr>
            <p:cNvSpPr/>
            <p:nvPr/>
          </p:nvSpPr>
          <p:spPr>
            <a:xfrm>
              <a:off x="4818118" y="2037393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26772BA-A750-4BB5-A7ED-CE611EF0B4FB}"/>
                </a:ext>
              </a:extLst>
            </p:cNvPr>
            <p:cNvSpPr/>
            <p:nvPr/>
          </p:nvSpPr>
          <p:spPr>
            <a:xfrm rot="2439572">
              <a:off x="5051994" y="2793084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7AA2092-4950-4E28-B495-0667611FEF5A}"/>
              </a:ext>
            </a:extLst>
          </p:cNvPr>
          <p:cNvCxnSpPr/>
          <p:nvPr/>
        </p:nvCxnSpPr>
        <p:spPr>
          <a:xfrm flipV="1">
            <a:off x="4194048" y="2791968"/>
            <a:ext cx="4291584" cy="2515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9727C42-4C40-4568-AFCC-252B2DD28511}"/>
              </a:ext>
            </a:extLst>
          </p:cNvPr>
          <p:cNvCxnSpPr/>
          <p:nvPr/>
        </p:nvCxnSpPr>
        <p:spPr>
          <a:xfrm>
            <a:off x="6925056" y="1914144"/>
            <a:ext cx="1524000" cy="692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F38B610-B885-4726-B01D-850D87F04629}"/>
              </a:ext>
            </a:extLst>
          </p:cNvPr>
          <p:cNvCxnSpPr/>
          <p:nvPr/>
        </p:nvCxnSpPr>
        <p:spPr>
          <a:xfrm flipV="1">
            <a:off x="4893409" y="2963327"/>
            <a:ext cx="3592223" cy="1498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B7772DF-3E07-4612-81C5-55F8012F87FE}"/>
              </a:ext>
            </a:extLst>
          </p:cNvPr>
          <p:cNvCxnSpPr/>
          <p:nvPr/>
        </p:nvCxnSpPr>
        <p:spPr>
          <a:xfrm flipH="1" flipV="1">
            <a:off x="2560320" y="1811855"/>
            <a:ext cx="1207008" cy="1022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BDA95E3-C445-4618-AE14-73FACCDBCB89}"/>
              </a:ext>
            </a:extLst>
          </p:cNvPr>
          <p:cNvCxnSpPr/>
          <p:nvPr/>
        </p:nvCxnSpPr>
        <p:spPr>
          <a:xfrm>
            <a:off x="6432378" y="4353714"/>
            <a:ext cx="1925238" cy="18435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01D0AB-0616-4440-956D-AF2A333860D3}"/>
              </a:ext>
            </a:extLst>
          </p:cNvPr>
          <p:cNvSpPr txBox="1"/>
          <p:nvPr/>
        </p:nvSpPr>
        <p:spPr>
          <a:xfrm>
            <a:off x="2144822" y="16271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575462-4761-4A63-BD85-A9A502BDD9AC}"/>
              </a:ext>
            </a:extLst>
          </p:cNvPr>
          <p:cNvSpPr txBox="1"/>
          <p:nvPr/>
        </p:nvSpPr>
        <p:spPr>
          <a:xfrm>
            <a:off x="8501238" y="26073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A9CF23-2B06-4D9E-9718-BFC2221B9E9C}"/>
              </a:ext>
            </a:extLst>
          </p:cNvPr>
          <p:cNvSpPr txBox="1"/>
          <p:nvPr/>
        </p:nvSpPr>
        <p:spPr>
          <a:xfrm>
            <a:off x="8380061" y="43813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44217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B68C40F-367E-4771-91D6-7C1F7E70EFB6}"/>
              </a:ext>
            </a:extLst>
          </p:cNvPr>
          <p:cNvGrpSpPr/>
          <p:nvPr/>
        </p:nvGrpSpPr>
        <p:grpSpPr>
          <a:xfrm>
            <a:off x="3640202" y="1704316"/>
            <a:ext cx="4911595" cy="3449367"/>
            <a:chOff x="5152368" y="3327942"/>
            <a:chExt cx="1687132" cy="1184857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81FB2AE9-D872-4FD3-867C-05FD2EA2B2B8}"/>
                </a:ext>
              </a:extLst>
            </p:cNvPr>
            <p:cNvSpPr/>
            <p:nvPr/>
          </p:nvSpPr>
          <p:spPr>
            <a:xfrm>
              <a:off x="5152368" y="3327942"/>
              <a:ext cx="1687132" cy="1184857"/>
            </a:xfrm>
            <a:custGeom>
              <a:avLst/>
              <a:gdLst>
                <a:gd name="connsiteX0" fmla="*/ 283335 w 1687132"/>
                <a:gd name="connsiteY0" fmla="*/ 154547 h 1184857"/>
                <a:gd name="connsiteX1" fmla="*/ 0 w 1687132"/>
                <a:gd name="connsiteY1" fmla="*/ 579549 h 1184857"/>
                <a:gd name="connsiteX2" fmla="*/ 77273 w 1687132"/>
                <a:gd name="connsiteY2" fmla="*/ 940158 h 1184857"/>
                <a:gd name="connsiteX3" fmla="*/ 643944 w 1687132"/>
                <a:gd name="connsiteY3" fmla="*/ 1184857 h 1184857"/>
                <a:gd name="connsiteX4" fmla="*/ 1493949 w 1687132"/>
                <a:gd name="connsiteY4" fmla="*/ 1146220 h 1184857"/>
                <a:gd name="connsiteX5" fmla="*/ 1687132 w 1687132"/>
                <a:gd name="connsiteY5" fmla="*/ 270457 h 1184857"/>
                <a:gd name="connsiteX6" fmla="*/ 1275008 w 1687132"/>
                <a:gd name="connsiteY6" fmla="*/ 0 h 1184857"/>
                <a:gd name="connsiteX7" fmla="*/ 334851 w 1687132"/>
                <a:gd name="connsiteY7" fmla="*/ 103031 h 1184857"/>
                <a:gd name="connsiteX8" fmla="*/ 283335 w 1687132"/>
                <a:gd name="connsiteY8" fmla="*/ 154547 h 118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132" h="1184857">
                  <a:moveTo>
                    <a:pt x="283335" y="154547"/>
                  </a:moveTo>
                  <a:lnTo>
                    <a:pt x="0" y="579549"/>
                  </a:lnTo>
                  <a:lnTo>
                    <a:pt x="77273" y="940158"/>
                  </a:lnTo>
                  <a:lnTo>
                    <a:pt x="643944" y="1184857"/>
                  </a:lnTo>
                  <a:lnTo>
                    <a:pt x="1493949" y="1146220"/>
                  </a:lnTo>
                  <a:lnTo>
                    <a:pt x="1687132" y="270457"/>
                  </a:lnTo>
                  <a:lnTo>
                    <a:pt x="1275008" y="0"/>
                  </a:lnTo>
                  <a:lnTo>
                    <a:pt x="334851" y="103031"/>
                  </a:lnTo>
                  <a:lnTo>
                    <a:pt x="283335" y="15454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4DB12B7-5286-46B4-9E72-BB1E617DFEEC}"/>
                </a:ext>
              </a:extLst>
            </p:cNvPr>
            <p:cNvSpPr/>
            <p:nvPr/>
          </p:nvSpPr>
          <p:spPr>
            <a:xfrm flipV="1">
              <a:off x="5486980" y="3626059"/>
              <a:ext cx="369947" cy="2061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A119CD0-A442-4FB9-A60C-EECC34AAE2A7}"/>
                </a:ext>
              </a:extLst>
            </p:cNvPr>
            <p:cNvSpPr/>
            <p:nvPr/>
          </p:nvSpPr>
          <p:spPr>
            <a:xfrm flipV="1">
              <a:off x="6135355" y="4020077"/>
              <a:ext cx="369947" cy="2061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AD2B1A-CEA0-4DC9-8CFE-33F96EDA01F5}"/>
              </a:ext>
            </a:extLst>
          </p:cNvPr>
          <p:cNvCxnSpPr/>
          <p:nvPr/>
        </p:nvCxnSpPr>
        <p:spPr>
          <a:xfrm>
            <a:off x="5470358" y="2872331"/>
            <a:ext cx="3818021" cy="55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3BEAD85-6567-4A81-BE9A-BA7230F308AB}"/>
              </a:ext>
            </a:extLst>
          </p:cNvPr>
          <p:cNvCxnSpPr/>
          <p:nvPr/>
        </p:nvCxnSpPr>
        <p:spPr>
          <a:xfrm flipV="1">
            <a:off x="7040379" y="3685536"/>
            <a:ext cx="2248000" cy="33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27D696D-42A9-44F7-A073-BE0F0FB79D5D}"/>
              </a:ext>
            </a:extLst>
          </p:cNvPr>
          <p:cNvCxnSpPr/>
          <p:nvPr/>
        </p:nvCxnSpPr>
        <p:spPr>
          <a:xfrm flipH="1">
            <a:off x="2662989" y="3719266"/>
            <a:ext cx="2165685" cy="13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2573AC-9457-4F02-A072-A5A39F33F87E}"/>
              </a:ext>
            </a:extLst>
          </p:cNvPr>
          <p:cNvSpPr txBox="1"/>
          <p:nvPr/>
        </p:nvSpPr>
        <p:spPr>
          <a:xfrm>
            <a:off x="2268880" y="368553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6D4A4A-41F9-4934-9311-24DBBEAB8FC6}"/>
              </a:ext>
            </a:extLst>
          </p:cNvPr>
          <p:cNvSpPr txBox="1"/>
          <p:nvPr/>
        </p:nvSpPr>
        <p:spPr>
          <a:xfrm>
            <a:off x="9288379" y="338575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76747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DD91AB18-2EA6-4547-83DB-2C78495BB9D9}"/>
              </a:ext>
            </a:extLst>
          </p:cNvPr>
          <p:cNvSpPr/>
          <p:nvPr/>
        </p:nvSpPr>
        <p:spPr>
          <a:xfrm>
            <a:off x="7170219" y="3606457"/>
            <a:ext cx="2794716" cy="1712890"/>
          </a:xfrm>
          <a:custGeom>
            <a:avLst/>
            <a:gdLst>
              <a:gd name="connsiteX0" fmla="*/ 592428 w 2794716"/>
              <a:gd name="connsiteY0" fmla="*/ 90152 h 1712890"/>
              <a:gd name="connsiteX1" fmla="*/ 0 w 2794716"/>
              <a:gd name="connsiteY1" fmla="*/ 643944 h 1712890"/>
              <a:gd name="connsiteX2" fmla="*/ 0 w 2794716"/>
              <a:gd name="connsiteY2" fmla="*/ 1558344 h 1712890"/>
              <a:gd name="connsiteX3" fmla="*/ 759854 w 2794716"/>
              <a:gd name="connsiteY3" fmla="*/ 1712890 h 1712890"/>
              <a:gd name="connsiteX4" fmla="*/ 2189409 w 2794716"/>
              <a:gd name="connsiteY4" fmla="*/ 1429555 h 1712890"/>
              <a:gd name="connsiteX5" fmla="*/ 2794716 w 2794716"/>
              <a:gd name="connsiteY5" fmla="*/ 888642 h 1712890"/>
              <a:gd name="connsiteX6" fmla="*/ 2653048 w 2794716"/>
              <a:gd name="connsiteY6" fmla="*/ 77273 h 1712890"/>
              <a:gd name="connsiteX7" fmla="*/ 2034862 w 2794716"/>
              <a:gd name="connsiteY7" fmla="*/ 0 h 1712890"/>
              <a:gd name="connsiteX8" fmla="*/ 1609859 w 2794716"/>
              <a:gd name="connsiteY8" fmla="*/ 167425 h 1712890"/>
              <a:gd name="connsiteX9" fmla="*/ 592428 w 2794716"/>
              <a:gd name="connsiteY9" fmla="*/ 90152 h 171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4716" h="1712890">
                <a:moveTo>
                  <a:pt x="592428" y="90152"/>
                </a:moveTo>
                <a:lnTo>
                  <a:pt x="0" y="643944"/>
                </a:lnTo>
                <a:lnTo>
                  <a:pt x="0" y="1558344"/>
                </a:lnTo>
                <a:lnTo>
                  <a:pt x="759854" y="1712890"/>
                </a:lnTo>
                <a:lnTo>
                  <a:pt x="2189409" y="1429555"/>
                </a:lnTo>
                <a:lnTo>
                  <a:pt x="2794716" y="888642"/>
                </a:lnTo>
                <a:lnTo>
                  <a:pt x="2653048" y="77273"/>
                </a:lnTo>
                <a:lnTo>
                  <a:pt x="2034862" y="0"/>
                </a:lnTo>
                <a:lnTo>
                  <a:pt x="1609859" y="167425"/>
                </a:lnTo>
                <a:lnTo>
                  <a:pt x="592428" y="9015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CBEE6CB0-FA32-40FE-A6F6-F1EAB83528E1}"/>
              </a:ext>
            </a:extLst>
          </p:cNvPr>
          <p:cNvSpPr/>
          <p:nvPr/>
        </p:nvSpPr>
        <p:spPr>
          <a:xfrm>
            <a:off x="7675808" y="3709115"/>
            <a:ext cx="1622738" cy="1571223"/>
          </a:xfrm>
          <a:custGeom>
            <a:avLst/>
            <a:gdLst>
              <a:gd name="connsiteX0" fmla="*/ 296215 w 1622738"/>
              <a:gd name="connsiteY0" fmla="*/ 12879 h 1571223"/>
              <a:gd name="connsiteX1" fmla="*/ 0 w 1622738"/>
              <a:gd name="connsiteY1" fmla="*/ 463640 h 1571223"/>
              <a:gd name="connsiteX2" fmla="*/ 25758 w 1622738"/>
              <a:gd name="connsiteY2" fmla="*/ 1146220 h 1571223"/>
              <a:gd name="connsiteX3" fmla="*/ 476519 w 1622738"/>
              <a:gd name="connsiteY3" fmla="*/ 1571223 h 1571223"/>
              <a:gd name="connsiteX4" fmla="*/ 1390919 w 1622738"/>
              <a:gd name="connsiteY4" fmla="*/ 1365161 h 1571223"/>
              <a:gd name="connsiteX5" fmla="*/ 1622738 w 1622738"/>
              <a:gd name="connsiteY5" fmla="*/ 1030310 h 1571223"/>
              <a:gd name="connsiteX6" fmla="*/ 1558344 w 1622738"/>
              <a:gd name="connsiteY6" fmla="*/ 321972 h 1571223"/>
              <a:gd name="connsiteX7" fmla="*/ 1249251 w 1622738"/>
              <a:gd name="connsiteY7" fmla="*/ 25758 h 1571223"/>
              <a:gd name="connsiteX8" fmla="*/ 1081826 w 1622738"/>
              <a:gd name="connsiteY8" fmla="*/ 64395 h 1571223"/>
              <a:gd name="connsiteX9" fmla="*/ 347730 w 1622738"/>
              <a:gd name="connsiteY9" fmla="*/ 0 h 1571223"/>
              <a:gd name="connsiteX10" fmla="*/ 296215 w 1622738"/>
              <a:gd name="connsiteY10" fmla="*/ 12879 h 157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2738" h="1571223">
                <a:moveTo>
                  <a:pt x="296215" y="12879"/>
                </a:moveTo>
                <a:lnTo>
                  <a:pt x="0" y="463640"/>
                </a:lnTo>
                <a:lnTo>
                  <a:pt x="25758" y="1146220"/>
                </a:lnTo>
                <a:lnTo>
                  <a:pt x="476519" y="1571223"/>
                </a:lnTo>
                <a:lnTo>
                  <a:pt x="1390919" y="1365161"/>
                </a:lnTo>
                <a:lnTo>
                  <a:pt x="1622738" y="1030310"/>
                </a:lnTo>
                <a:lnTo>
                  <a:pt x="1558344" y="321972"/>
                </a:lnTo>
                <a:lnTo>
                  <a:pt x="1249251" y="25758"/>
                </a:lnTo>
                <a:lnTo>
                  <a:pt x="1081826" y="64395"/>
                </a:lnTo>
                <a:lnTo>
                  <a:pt x="347730" y="0"/>
                </a:lnTo>
                <a:lnTo>
                  <a:pt x="296215" y="1287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C1471D0-7683-4270-A409-C7D8FB908E20}"/>
              </a:ext>
            </a:extLst>
          </p:cNvPr>
          <p:cNvGrpSpPr/>
          <p:nvPr/>
        </p:nvGrpSpPr>
        <p:grpSpPr>
          <a:xfrm>
            <a:off x="3631844" y="115910"/>
            <a:ext cx="3026534" cy="4505429"/>
            <a:chOff x="3631843" y="115910"/>
            <a:chExt cx="4662151" cy="6940279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295AAA20-3F87-444D-A986-F1F1B81EFABC}"/>
                </a:ext>
              </a:extLst>
            </p:cNvPr>
            <p:cNvSpPr/>
            <p:nvPr/>
          </p:nvSpPr>
          <p:spPr>
            <a:xfrm>
              <a:off x="3631843" y="122796"/>
              <a:ext cx="4658841" cy="6933393"/>
            </a:xfrm>
            <a:custGeom>
              <a:avLst/>
              <a:gdLst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0 w 3451538"/>
                <a:gd name="connsiteY9" fmla="*/ 3876541 h 4520485"/>
                <a:gd name="connsiteX10" fmla="*/ 2086377 w 3451538"/>
                <a:gd name="connsiteY10" fmla="*/ 3606085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0 w 3451538"/>
                <a:gd name="connsiteY9" fmla="*/ 3876541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792938 w 3451538"/>
                <a:gd name="connsiteY8" fmla="*/ 4515552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929673 w 3451538"/>
                <a:gd name="connsiteY7" fmla="*/ 4338169 h 4520485"/>
                <a:gd name="connsiteX8" fmla="*/ 1792938 w 3451538"/>
                <a:gd name="connsiteY8" fmla="*/ 4515552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5136658"/>
                <a:gd name="connsiteX1" fmla="*/ 566670 w 3451538"/>
                <a:gd name="connsiteY1" fmla="*/ 1107583 h 5136658"/>
                <a:gd name="connsiteX2" fmla="*/ 0 w 3451538"/>
                <a:gd name="connsiteY2" fmla="*/ 1622738 h 5136658"/>
                <a:gd name="connsiteX3" fmla="*/ 1171977 w 3451538"/>
                <a:gd name="connsiteY3" fmla="*/ 1906073 h 5136658"/>
                <a:gd name="connsiteX4" fmla="*/ 1210614 w 3451538"/>
                <a:gd name="connsiteY4" fmla="*/ 2421228 h 5136658"/>
                <a:gd name="connsiteX5" fmla="*/ 631064 w 3451538"/>
                <a:gd name="connsiteY5" fmla="*/ 2936383 h 5136658"/>
                <a:gd name="connsiteX6" fmla="*/ 11155 w 3451538"/>
                <a:gd name="connsiteY6" fmla="*/ 5136658 h 5136658"/>
                <a:gd name="connsiteX7" fmla="*/ 929673 w 3451538"/>
                <a:gd name="connsiteY7" fmla="*/ 4338169 h 5136658"/>
                <a:gd name="connsiteX8" fmla="*/ 1792938 w 3451538"/>
                <a:gd name="connsiteY8" fmla="*/ 4515552 h 5136658"/>
                <a:gd name="connsiteX9" fmla="*/ 1931831 w 3451538"/>
                <a:gd name="connsiteY9" fmla="*/ 4160930 h 5136658"/>
                <a:gd name="connsiteX10" fmla="*/ 2196972 w 3451538"/>
                <a:gd name="connsiteY10" fmla="*/ 4016867 h 5136658"/>
                <a:gd name="connsiteX11" fmla="*/ 2421228 w 3451538"/>
                <a:gd name="connsiteY11" fmla="*/ 3464417 h 5136658"/>
                <a:gd name="connsiteX12" fmla="*/ 2421228 w 3451538"/>
                <a:gd name="connsiteY12" fmla="*/ 2897747 h 5136658"/>
                <a:gd name="connsiteX13" fmla="*/ 3013656 w 3451538"/>
                <a:gd name="connsiteY13" fmla="*/ 2588654 h 5136658"/>
                <a:gd name="connsiteX14" fmla="*/ 3451538 w 3451538"/>
                <a:gd name="connsiteY14" fmla="*/ 2137893 h 5136658"/>
                <a:gd name="connsiteX15" fmla="*/ 3271233 w 3451538"/>
                <a:gd name="connsiteY15" fmla="*/ 656823 h 5136658"/>
                <a:gd name="connsiteX16" fmla="*/ 2936383 w 3451538"/>
                <a:gd name="connsiteY16" fmla="*/ 798490 h 5136658"/>
                <a:gd name="connsiteX17" fmla="*/ 2305318 w 3451538"/>
                <a:gd name="connsiteY17" fmla="*/ 0 h 5136658"/>
                <a:gd name="connsiteX18" fmla="*/ 437881 w 3451538"/>
                <a:gd name="connsiteY18" fmla="*/ 257578 h 513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51538" h="5136658">
                  <a:moveTo>
                    <a:pt x="437881" y="257578"/>
                  </a:moveTo>
                  <a:lnTo>
                    <a:pt x="566670" y="1107583"/>
                  </a:lnTo>
                  <a:lnTo>
                    <a:pt x="0" y="1622738"/>
                  </a:lnTo>
                  <a:lnTo>
                    <a:pt x="1171977" y="1906073"/>
                  </a:lnTo>
                  <a:lnTo>
                    <a:pt x="1210614" y="2421228"/>
                  </a:lnTo>
                  <a:lnTo>
                    <a:pt x="631064" y="2936383"/>
                  </a:lnTo>
                  <a:lnTo>
                    <a:pt x="11155" y="5136658"/>
                  </a:lnTo>
                  <a:lnTo>
                    <a:pt x="929673" y="4338169"/>
                  </a:lnTo>
                  <a:lnTo>
                    <a:pt x="1792938" y="4515552"/>
                  </a:lnTo>
                  <a:lnTo>
                    <a:pt x="1931831" y="4160930"/>
                  </a:lnTo>
                  <a:lnTo>
                    <a:pt x="2196972" y="4016867"/>
                  </a:lnTo>
                  <a:lnTo>
                    <a:pt x="2421228" y="3464417"/>
                  </a:lnTo>
                  <a:lnTo>
                    <a:pt x="2421228" y="2897747"/>
                  </a:lnTo>
                  <a:lnTo>
                    <a:pt x="3013656" y="2588654"/>
                  </a:lnTo>
                  <a:lnTo>
                    <a:pt x="3451538" y="2137893"/>
                  </a:lnTo>
                  <a:lnTo>
                    <a:pt x="3271233" y="656823"/>
                  </a:lnTo>
                  <a:lnTo>
                    <a:pt x="2936383" y="798490"/>
                  </a:lnTo>
                  <a:lnTo>
                    <a:pt x="2305318" y="0"/>
                  </a:lnTo>
                  <a:lnTo>
                    <a:pt x="437881" y="25757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D3893EFE-7281-466C-85AC-EF2247B9D5F0}"/>
                </a:ext>
              </a:extLst>
            </p:cNvPr>
            <p:cNvSpPr/>
            <p:nvPr/>
          </p:nvSpPr>
          <p:spPr>
            <a:xfrm>
              <a:off x="4224270" y="115910"/>
              <a:ext cx="2704564" cy="1300766"/>
            </a:xfrm>
            <a:custGeom>
              <a:avLst/>
              <a:gdLst>
                <a:gd name="connsiteX0" fmla="*/ 103031 w 2704564"/>
                <a:gd name="connsiteY0" fmla="*/ 1300766 h 1300766"/>
                <a:gd name="connsiteX1" fmla="*/ 708338 w 2704564"/>
                <a:gd name="connsiteY1" fmla="*/ 1030310 h 1300766"/>
                <a:gd name="connsiteX2" fmla="*/ 1133341 w 2704564"/>
                <a:gd name="connsiteY2" fmla="*/ 772732 h 1300766"/>
                <a:gd name="connsiteX3" fmla="*/ 2021984 w 2704564"/>
                <a:gd name="connsiteY3" fmla="*/ 772732 h 1300766"/>
                <a:gd name="connsiteX4" fmla="*/ 2704564 w 2704564"/>
                <a:gd name="connsiteY4" fmla="*/ 206062 h 1300766"/>
                <a:gd name="connsiteX5" fmla="*/ 2511381 w 2704564"/>
                <a:gd name="connsiteY5" fmla="*/ 0 h 1300766"/>
                <a:gd name="connsiteX6" fmla="*/ 0 w 2704564"/>
                <a:gd name="connsiteY6" fmla="*/ 360608 h 1300766"/>
                <a:gd name="connsiteX7" fmla="*/ 103031 w 2704564"/>
                <a:gd name="connsiteY7" fmla="*/ 1300766 h 130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4564" h="1300766">
                  <a:moveTo>
                    <a:pt x="103031" y="1300766"/>
                  </a:moveTo>
                  <a:lnTo>
                    <a:pt x="708338" y="1030310"/>
                  </a:lnTo>
                  <a:lnTo>
                    <a:pt x="1133341" y="772732"/>
                  </a:lnTo>
                  <a:lnTo>
                    <a:pt x="2021984" y="772732"/>
                  </a:lnTo>
                  <a:lnTo>
                    <a:pt x="2704564" y="206062"/>
                  </a:lnTo>
                  <a:lnTo>
                    <a:pt x="2511381" y="0"/>
                  </a:lnTo>
                  <a:lnTo>
                    <a:pt x="0" y="360608"/>
                  </a:lnTo>
                  <a:lnTo>
                    <a:pt x="103031" y="130076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05227135-1A66-47D9-BB12-DDDF04743BF8}"/>
                </a:ext>
              </a:extLst>
            </p:cNvPr>
            <p:cNvSpPr/>
            <p:nvPr/>
          </p:nvSpPr>
          <p:spPr>
            <a:xfrm>
              <a:off x="5615189" y="1262130"/>
              <a:ext cx="1815921" cy="1584101"/>
            </a:xfrm>
            <a:custGeom>
              <a:avLst/>
              <a:gdLst>
                <a:gd name="connsiteX0" fmla="*/ 0 w 1815921"/>
                <a:gd name="connsiteY0" fmla="*/ 231819 h 1584101"/>
                <a:gd name="connsiteX1" fmla="*/ 283335 w 1815921"/>
                <a:gd name="connsiteY1" fmla="*/ 682580 h 1584101"/>
                <a:gd name="connsiteX2" fmla="*/ 862884 w 1815921"/>
                <a:gd name="connsiteY2" fmla="*/ 643943 h 1584101"/>
                <a:gd name="connsiteX3" fmla="*/ 1403797 w 1815921"/>
                <a:gd name="connsiteY3" fmla="*/ 1584101 h 1584101"/>
                <a:gd name="connsiteX4" fmla="*/ 1815921 w 1815921"/>
                <a:gd name="connsiteY4" fmla="*/ 1326524 h 1584101"/>
                <a:gd name="connsiteX5" fmla="*/ 1287887 w 1815921"/>
                <a:gd name="connsiteY5" fmla="*/ 231819 h 1584101"/>
                <a:gd name="connsiteX6" fmla="*/ 566670 w 1815921"/>
                <a:gd name="connsiteY6" fmla="*/ 0 h 1584101"/>
                <a:gd name="connsiteX7" fmla="*/ 0 w 1815921"/>
                <a:gd name="connsiteY7" fmla="*/ 231819 h 158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5921" h="1584101">
                  <a:moveTo>
                    <a:pt x="0" y="231819"/>
                  </a:moveTo>
                  <a:lnTo>
                    <a:pt x="283335" y="682580"/>
                  </a:lnTo>
                  <a:lnTo>
                    <a:pt x="862884" y="643943"/>
                  </a:lnTo>
                  <a:lnTo>
                    <a:pt x="1403797" y="1584101"/>
                  </a:lnTo>
                  <a:lnTo>
                    <a:pt x="1815921" y="1326524"/>
                  </a:lnTo>
                  <a:lnTo>
                    <a:pt x="1287887" y="231819"/>
                  </a:lnTo>
                  <a:lnTo>
                    <a:pt x="566670" y="0"/>
                  </a:lnTo>
                  <a:lnTo>
                    <a:pt x="0" y="23181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ADF6C780-317E-486C-BC72-D8BC7C5BE64D}"/>
                </a:ext>
              </a:extLst>
            </p:cNvPr>
            <p:cNvSpPr/>
            <p:nvPr/>
          </p:nvSpPr>
          <p:spPr>
            <a:xfrm>
              <a:off x="4906851" y="2537138"/>
              <a:ext cx="3387143" cy="3683358"/>
            </a:xfrm>
            <a:custGeom>
              <a:avLst/>
              <a:gdLst>
                <a:gd name="connsiteX0" fmla="*/ 0 w 3387143"/>
                <a:gd name="connsiteY0" fmla="*/ 3451538 h 3683358"/>
                <a:gd name="connsiteX1" fmla="*/ 244698 w 3387143"/>
                <a:gd name="connsiteY1" fmla="*/ 3026535 h 3683358"/>
                <a:gd name="connsiteX2" fmla="*/ 927279 w 3387143"/>
                <a:gd name="connsiteY2" fmla="*/ 3206839 h 3683358"/>
                <a:gd name="connsiteX3" fmla="*/ 1622738 w 3387143"/>
                <a:gd name="connsiteY3" fmla="*/ 2253803 h 3683358"/>
                <a:gd name="connsiteX4" fmla="*/ 1609859 w 3387143"/>
                <a:gd name="connsiteY4" fmla="*/ 1532586 h 3683358"/>
                <a:gd name="connsiteX5" fmla="*/ 2163650 w 3387143"/>
                <a:gd name="connsiteY5" fmla="*/ 978794 h 3683358"/>
                <a:gd name="connsiteX6" fmla="*/ 2936383 w 3387143"/>
                <a:gd name="connsiteY6" fmla="*/ 631065 h 3683358"/>
                <a:gd name="connsiteX7" fmla="*/ 3335628 w 3387143"/>
                <a:gd name="connsiteY7" fmla="*/ 0 h 3683358"/>
                <a:gd name="connsiteX8" fmla="*/ 3387143 w 3387143"/>
                <a:gd name="connsiteY8" fmla="*/ 489397 h 3683358"/>
                <a:gd name="connsiteX9" fmla="*/ 2768957 w 3387143"/>
                <a:gd name="connsiteY9" fmla="*/ 1120462 h 3683358"/>
                <a:gd name="connsiteX10" fmla="*/ 1996225 w 3387143"/>
                <a:gd name="connsiteY10" fmla="*/ 1532586 h 3683358"/>
                <a:gd name="connsiteX11" fmla="*/ 1983346 w 3387143"/>
                <a:gd name="connsiteY11" fmla="*/ 2318197 h 3683358"/>
                <a:gd name="connsiteX12" fmla="*/ 1661374 w 3387143"/>
                <a:gd name="connsiteY12" fmla="*/ 3039414 h 3683358"/>
                <a:gd name="connsiteX13" fmla="*/ 1287887 w 3387143"/>
                <a:gd name="connsiteY13" fmla="*/ 3206839 h 3683358"/>
                <a:gd name="connsiteX14" fmla="*/ 1133341 w 3387143"/>
                <a:gd name="connsiteY14" fmla="*/ 3683358 h 3683358"/>
                <a:gd name="connsiteX15" fmla="*/ 0 w 3387143"/>
                <a:gd name="connsiteY15" fmla="*/ 3451538 h 368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87143" h="3683358">
                  <a:moveTo>
                    <a:pt x="0" y="3451538"/>
                  </a:moveTo>
                  <a:lnTo>
                    <a:pt x="244698" y="3026535"/>
                  </a:lnTo>
                  <a:lnTo>
                    <a:pt x="927279" y="3206839"/>
                  </a:lnTo>
                  <a:lnTo>
                    <a:pt x="1622738" y="2253803"/>
                  </a:lnTo>
                  <a:lnTo>
                    <a:pt x="1609859" y="1532586"/>
                  </a:lnTo>
                  <a:lnTo>
                    <a:pt x="2163650" y="978794"/>
                  </a:lnTo>
                  <a:lnTo>
                    <a:pt x="2936383" y="631065"/>
                  </a:lnTo>
                  <a:lnTo>
                    <a:pt x="3335628" y="0"/>
                  </a:lnTo>
                  <a:lnTo>
                    <a:pt x="3387143" y="489397"/>
                  </a:lnTo>
                  <a:lnTo>
                    <a:pt x="2768957" y="1120462"/>
                  </a:lnTo>
                  <a:lnTo>
                    <a:pt x="1996225" y="1532586"/>
                  </a:lnTo>
                  <a:lnTo>
                    <a:pt x="1983346" y="2318197"/>
                  </a:lnTo>
                  <a:lnTo>
                    <a:pt x="1661374" y="3039414"/>
                  </a:lnTo>
                  <a:lnTo>
                    <a:pt x="1287887" y="3206839"/>
                  </a:lnTo>
                  <a:lnTo>
                    <a:pt x="1133341" y="3683358"/>
                  </a:lnTo>
                  <a:lnTo>
                    <a:pt x="0" y="34515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D1CA324-96DB-4745-AC94-F4FAF2D314BF}"/>
                </a:ext>
              </a:extLst>
            </p:cNvPr>
            <p:cNvSpPr/>
            <p:nvPr/>
          </p:nvSpPr>
          <p:spPr>
            <a:xfrm>
              <a:off x="3657600" y="1970468"/>
              <a:ext cx="1957589" cy="3631842"/>
            </a:xfrm>
            <a:custGeom>
              <a:avLst/>
              <a:gdLst>
                <a:gd name="connsiteX0" fmla="*/ 347730 w 2112135"/>
                <a:gd name="connsiteY0" fmla="*/ 0 h 3631842"/>
                <a:gd name="connsiteX1" fmla="*/ 1352282 w 2112135"/>
                <a:gd name="connsiteY1" fmla="*/ 128788 h 3631842"/>
                <a:gd name="connsiteX2" fmla="*/ 1803042 w 2112135"/>
                <a:gd name="connsiteY2" fmla="*/ 360608 h 3631842"/>
                <a:gd name="connsiteX3" fmla="*/ 2112135 w 2112135"/>
                <a:gd name="connsiteY3" fmla="*/ 1687132 h 3631842"/>
                <a:gd name="connsiteX4" fmla="*/ 1828800 w 2112135"/>
                <a:gd name="connsiteY4" fmla="*/ 1906073 h 3631842"/>
                <a:gd name="connsiteX5" fmla="*/ 1171977 w 2112135"/>
                <a:gd name="connsiteY5" fmla="*/ 2601532 h 3631842"/>
                <a:gd name="connsiteX6" fmla="*/ 837127 w 2112135"/>
                <a:gd name="connsiteY6" fmla="*/ 3541690 h 3631842"/>
                <a:gd name="connsiteX7" fmla="*/ 412124 w 2112135"/>
                <a:gd name="connsiteY7" fmla="*/ 3631842 h 3631842"/>
                <a:gd name="connsiteX8" fmla="*/ 811369 w 2112135"/>
                <a:gd name="connsiteY8" fmla="*/ 2150771 h 3631842"/>
                <a:gd name="connsiteX9" fmla="*/ 1584101 w 2112135"/>
                <a:gd name="connsiteY9" fmla="*/ 1416676 h 3631842"/>
                <a:gd name="connsiteX10" fmla="*/ 1545465 w 2112135"/>
                <a:gd name="connsiteY10" fmla="*/ 746974 h 3631842"/>
                <a:gd name="connsiteX11" fmla="*/ 0 w 2112135"/>
                <a:gd name="connsiteY11" fmla="*/ 360608 h 3631842"/>
                <a:gd name="connsiteX12" fmla="*/ 347730 w 2112135"/>
                <a:gd name="connsiteY12" fmla="*/ 0 h 3631842"/>
                <a:gd name="connsiteX0" fmla="*/ 347730 w 1957589"/>
                <a:gd name="connsiteY0" fmla="*/ 0 h 3631842"/>
                <a:gd name="connsiteX1" fmla="*/ 1352282 w 1957589"/>
                <a:gd name="connsiteY1" fmla="*/ 128788 h 3631842"/>
                <a:gd name="connsiteX2" fmla="*/ 1803042 w 1957589"/>
                <a:gd name="connsiteY2" fmla="*/ 360608 h 3631842"/>
                <a:gd name="connsiteX3" fmla="*/ 1957589 w 1957589"/>
                <a:gd name="connsiteY3" fmla="*/ 1390918 h 3631842"/>
                <a:gd name="connsiteX4" fmla="*/ 1828800 w 1957589"/>
                <a:gd name="connsiteY4" fmla="*/ 1906073 h 3631842"/>
                <a:gd name="connsiteX5" fmla="*/ 1171977 w 1957589"/>
                <a:gd name="connsiteY5" fmla="*/ 2601532 h 3631842"/>
                <a:gd name="connsiteX6" fmla="*/ 837127 w 1957589"/>
                <a:gd name="connsiteY6" fmla="*/ 3541690 h 3631842"/>
                <a:gd name="connsiteX7" fmla="*/ 412124 w 1957589"/>
                <a:gd name="connsiteY7" fmla="*/ 3631842 h 3631842"/>
                <a:gd name="connsiteX8" fmla="*/ 811369 w 1957589"/>
                <a:gd name="connsiteY8" fmla="*/ 2150771 h 3631842"/>
                <a:gd name="connsiteX9" fmla="*/ 1584101 w 1957589"/>
                <a:gd name="connsiteY9" fmla="*/ 1416676 h 3631842"/>
                <a:gd name="connsiteX10" fmla="*/ 1545465 w 1957589"/>
                <a:gd name="connsiteY10" fmla="*/ 746974 h 3631842"/>
                <a:gd name="connsiteX11" fmla="*/ 0 w 1957589"/>
                <a:gd name="connsiteY11" fmla="*/ 360608 h 3631842"/>
                <a:gd name="connsiteX12" fmla="*/ 347730 w 1957589"/>
                <a:gd name="connsiteY12" fmla="*/ 0 h 3631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57589" h="3631842">
                  <a:moveTo>
                    <a:pt x="347730" y="0"/>
                  </a:moveTo>
                  <a:lnTo>
                    <a:pt x="1352282" y="128788"/>
                  </a:lnTo>
                  <a:lnTo>
                    <a:pt x="1803042" y="360608"/>
                  </a:lnTo>
                  <a:lnTo>
                    <a:pt x="1957589" y="1390918"/>
                  </a:lnTo>
                  <a:lnTo>
                    <a:pt x="1828800" y="1906073"/>
                  </a:lnTo>
                  <a:lnTo>
                    <a:pt x="1171977" y="2601532"/>
                  </a:lnTo>
                  <a:lnTo>
                    <a:pt x="837127" y="3541690"/>
                  </a:lnTo>
                  <a:lnTo>
                    <a:pt x="412124" y="3631842"/>
                  </a:lnTo>
                  <a:lnTo>
                    <a:pt x="811369" y="2150771"/>
                  </a:lnTo>
                  <a:lnTo>
                    <a:pt x="1584101" y="1416676"/>
                  </a:lnTo>
                  <a:lnTo>
                    <a:pt x="1545465" y="746974"/>
                  </a:lnTo>
                  <a:lnTo>
                    <a:pt x="0" y="360608"/>
                  </a:lnTo>
                  <a:lnTo>
                    <a:pt x="34773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9889974-C7B3-41E0-B053-EA48E0303C99}"/>
                </a:ext>
              </a:extLst>
            </p:cNvPr>
            <p:cNvSpPr/>
            <p:nvPr/>
          </p:nvSpPr>
          <p:spPr>
            <a:xfrm>
              <a:off x="4198512" y="212501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A2C3A9D-2847-4FC0-9910-9038111A1BAC}"/>
                </a:ext>
              </a:extLst>
            </p:cNvPr>
            <p:cNvSpPr/>
            <p:nvPr/>
          </p:nvSpPr>
          <p:spPr>
            <a:xfrm>
              <a:off x="4556974" y="223448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B15243E-CD97-4D46-9670-843799AE4C4B}"/>
                </a:ext>
              </a:extLst>
            </p:cNvPr>
            <p:cNvSpPr/>
            <p:nvPr/>
          </p:nvSpPr>
          <p:spPr>
            <a:xfrm>
              <a:off x="5082859" y="234395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9A68AAA-0569-4015-B6C0-EA58CDE40C1B}"/>
                </a:ext>
              </a:extLst>
            </p:cNvPr>
            <p:cNvSpPr/>
            <p:nvPr/>
          </p:nvSpPr>
          <p:spPr>
            <a:xfrm>
              <a:off x="5301800" y="277968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8864EC6-B539-4F4C-A5AF-070A08EFF8E9}"/>
                </a:ext>
              </a:extLst>
            </p:cNvPr>
            <p:cNvSpPr/>
            <p:nvPr/>
          </p:nvSpPr>
          <p:spPr>
            <a:xfrm>
              <a:off x="5286766" y="3418845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3436A18-647E-44C3-80DD-677C6C99150D}"/>
                </a:ext>
              </a:extLst>
            </p:cNvPr>
            <p:cNvSpPr/>
            <p:nvPr/>
          </p:nvSpPr>
          <p:spPr>
            <a:xfrm>
              <a:off x="5033487" y="3748825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202DA74-70DA-4748-9EAC-46A013B4C608}"/>
                </a:ext>
              </a:extLst>
            </p:cNvPr>
            <p:cNvSpPr/>
            <p:nvPr/>
          </p:nvSpPr>
          <p:spPr>
            <a:xfrm>
              <a:off x="4666444" y="4185636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15046F2-080F-4FCE-9E37-54668A62CC49}"/>
                </a:ext>
              </a:extLst>
            </p:cNvPr>
            <p:cNvSpPr/>
            <p:nvPr/>
          </p:nvSpPr>
          <p:spPr>
            <a:xfrm>
              <a:off x="4385252" y="481777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77C7783-D4ED-4649-B3FA-7092D5372EFC}"/>
                </a:ext>
              </a:extLst>
            </p:cNvPr>
            <p:cNvSpPr/>
            <p:nvPr/>
          </p:nvSpPr>
          <p:spPr>
            <a:xfrm>
              <a:off x="4462525" y="90795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98546BE-9C17-4AAC-BDDC-198270F04740}"/>
                </a:ext>
              </a:extLst>
            </p:cNvPr>
            <p:cNvSpPr/>
            <p:nvPr/>
          </p:nvSpPr>
          <p:spPr>
            <a:xfrm>
              <a:off x="4487211" y="51658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14B3175-316E-4330-91C0-062093B06DD2}"/>
                </a:ext>
              </a:extLst>
            </p:cNvPr>
            <p:cNvSpPr/>
            <p:nvPr/>
          </p:nvSpPr>
          <p:spPr>
            <a:xfrm>
              <a:off x="4924016" y="611744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CF336C3-06CE-4193-B6E9-161EA234A832}"/>
                </a:ext>
              </a:extLst>
            </p:cNvPr>
            <p:cNvSpPr/>
            <p:nvPr/>
          </p:nvSpPr>
          <p:spPr>
            <a:xfrm>
              <a:off x="5411269" y="495830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59009BC-EAB3-474B-BC65-39EEBB3FA6F0}"/>
                </a:ext>
              </a:extLst>
            </p:cNvPr>
            <p:cNvSpPr/>
            <p:nvPr/>
          </p:nvSpPr>
          <p:spPr>
            <a:xfrm>
              <a:off x="6096000" y="611736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6233B63-E672-4AE1-B446-A58A2ADFD57C}"/>
                </a:ext>
              </a:extLst>
            </p:cNvPr>
            <p:cNvSpPr/>
            <p:nvPr/>
          </p:nvSpPr>
          <p:spPr>
            <a:xfrm>
              <a:off x="6342851" y="29764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A0C0A3F-6752-4D23-9110-30D3838D0259}"/>
                </a:ext>
              </a:extLst>
            </p:cNvPr>
            <p:cNvSpPr/>
            <p:nvPr/>
          </p:nvSpPr>
          <p:spPr>
            <a:xfrm>
              <a:off x="5761143" y="143921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FC9F8A3-A119-423F-8168-6EF0121BEDF7}"/>
                </a:ext>
              </a:extLst>
            </p:cNvPr>
            <p:cNvSpPr/>
            <p:nvPr/>
          </p:nvSpPr>
          <p:spPr>
            <a:xfrm>
              <a:off x="6452321" y="152292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B9004E9-168C-46AE-9BED-FF2B57A289E3}"/>
                </a:ext>
              </a:extLst>
            </p:cNvPr>
            <p:cNvSpPr/>
            <p:nvPr/>
          </p:nvSpPr>
          <p:spPr>
            <a:xfrm>
              <a:off x="6811268" y="191250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6B66695-6CCC-40FB-AF80-B46705A45E06}"/>
                </a:ext>
              </a:extLst>
            </p:cNvPr>
            <p:cNvSpPr/>
            <p:nvPr/>
          </p:nvSpPr>
          <p:spPr>
            <a:xfrm>
              <a:off x="6966388" y="243302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0117FDA-230C-4A99-8AF9-FA0694F3788C}"/>
                </a:ext>
              </a:extLst>
            </p:cNvPr>
            <p:cNvSpPr/>
            <p:nvPr/>
          </p:nvSpPr>
          <p:spPr>
            <a:xfrm>
              <a:off x="7185328" y="3480021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DB6C786-FD17-4FF0-9F77-6E444F7803DE}"/>
                </a:ext>
              </a:extLst>
            </p:cNvPr>
            <p:cNvSpPr/>
            <p:nvPr/>
          </p:nvSpPr>
          <p:spPr>
            <a:xfrm>
              <a:off x="6669108" y="4282040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7C84104-ECF7-43DF-94B7-88E847EB91E4}"/>
                </a:ext>
              </a:extLst>
            </p:cNvPr>
            <p:cNvSpPr/>
            <p:nvPr/>
          </p:nvSpPr>
          <p:spPr>
            <a:xfrm>
              <a:off x="6452321" y="509574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1D55F41-BC21-4B99-BD68-1F09BA216969}"/>
                </a:ext>
              </a:extLst>
            </p:cNvPr>
            <p:cNvSpPr/>
            <p:nvPr/>
          </p:nvSpPr>
          <p:spPr>
            <a:xfrm>
              <a:off x="6031058" y="549283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83E1BE4-3E0D-4EDA-9216-5D7C262588EB}"/>
                </a:ext>
              </a:extLst>
            </p:cNvPr>
            <p:cNvSpPr/>
            <p:nvPr/>
          </p:nvSpPr>
          <p:spPr>
            <a:xfrm>
              <a:off x="5411268" y="580515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82D7998-BF11-4D83-9AD7-6D83B83C5F22}"/>
                </a:ext>
              </a:extLst>
            </p:cNvPr>
            <p:cNvSpPr/>
            <p:nvPr/>
          </p:nvSpPr>
          <p:spPr>
            <a:xfrm>
              <a:off x="5086073" y="573110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C7FADF76-1C16-473C-ABCD-E827C9314107}"/>
                </a:ext>
              </a:extLst>
            </p:cNvPr>
            <p:cNvSpPr/>
            <p:nvPr/>
          </p:nvSpPr>
          <p:spPr>
            <a:xfrm>
              <a:off x="5939305" y="2514600"/>
              <a:ext cx="566670" cy="450760"/>
            </a:xfrm>
            <a:custGeom>
              <a:avLst/>
              <a:gdLst>
                <a:gd name="connsiteX0" fmla="*/ 0 w 566670"/>
                <a:gd name="connsiteY0" fmla="*/ 128788 h 450760"/>
                <a:gd name="connsiteX1" fmla="*/ 128788 w 566670"/>
                <a:gd name="connsiteY1" fmla="*/ 450760 h 450760"/>
                <a:gd name="connsiteX2" fmla="*/ 540912 w 566670"/>
                <a:gd name="connsiteY2" fmla="*/ 347729 h 450760"/>
                <a:gd name="connsiteX3" fmla="*/ 566670 w 566670"/>
                <a:gd name="connsiteY3" fmla="*/ 180304 h 450760"/>
                <a:gd name="connsiteX4" fmla="*/ 399245 w 566670"/>
                <a:gd name="connsiteY4" fmla="*/ 0 h 450760"/>
                <a:gd name="connsiteX5" fmla="*/ 0 w 566670"/>
                <a:gd name="connsiteY5" fmla="*/ 128788 h 45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6670" h="450760">
                  <a:moveTo>
                    <a:pt x="0" y="128788"/>
                  </a:moveTo>
                  <a:lnTo>
                    <a:pt x="128788" y="450760"/>
                  </a:lnTo>
                  <a:lnTo>
                    <a:pt x="540912" y="347729"/>
                  </a:lnTo>
                  <a:lnTo>
                    <a:pt x="566670" y="180304"/>
                  </a:lnTo>
                  <a:lnTo>
                    <a:pt x="399245" y="0"/>
                  </a:lnTo>
                  <a:lnTo>
                    <a:pt x="0" y="12878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E83AF0BC-AB5F-45D5-B844-51829EDAD910}"/>
                </a:ext>
              </a:extLst>
            </p:cNvPr>
            <p:cNvSpPr/>
            <p:nvPr/>
          </p:nvSpPr>
          <p:spPr>
            <a:xfrm>
              <a:off x="5087155" y="3400023"/>
              <a:ext cx="1184856" cy="1815921"/>
            </a:xfrm>
            <a:custGeom>
              <a:avLst/>
              <a:gdLst>
                <a:gd name="connsiteX0" fmla="*/ 1081825 w 1184856"/>
                <a:gd name="connsiteY0" fmla="*/ 0 h 1815921"/>
                <a:gd name="connsiteX1" fmla="*/ 1184856 w 1184856"/>
                <a:gd name="connsiteY1" fmla="*/ 231819 h 1815921"/>
                <a:gd name="connsiteX2" fmla="*/ 1120462 w 1184856"/>
                <a:gd name="connsiteY2" fmla="*/ 489397 h 1815921"/>
                <a:gd name="connsiteX3" fmla="*/ 1107583 w 1184856"/>
                <a:gd name="connsiteY3" fmla="*/ 785611 h 1815921"/>
                <a:gd name="connsiteX4" fmla="*/ 978794 w 1184856"/>
                <a:gd name="connsiteY4" fmla="*/ 1184856 h 1815921"/>
                <a:gd name="connsiteX5" fmla="*/ 682580 w 1184856"/>
                <a:gd name="connsiteY5" fmla="*/ 1712890 h 1815921"/>
                <a:gd name="connsiteX6" fmla="*/ 283335 w 1184856"/>
                <a:gd name="connsiteY6" fmla="*/ 1815921 h 1815921"/>
                <a:gd name="connsiteX7" fmla="*/ 0 w 1184856"/>
                <a:gd name="connsiteY7" fmla="*/ 1738647 h 1815921"/>
                <a:gd name="connsiteX8" fmla="*/ 154546 w 1184856"/>
                <a:gd name="connsiteY8" fmla="*/ 1429554 h 1815921"/>
                <a:gd name="connsiteX9" fmla="*/ 360608 w 1184856"/>
                <a:gd name="connsiteY9" fmla="*/ 1365160 h 1815921"/>
                <a:gd name="connsiteX10" fmla="*/ 528034 w 1184856"/>
                <a:gd name="connsiteY10" fmla="*/ 1416676 h 1815921"/>
                <a:gd name="connsiteX11" fmla="*/ 695459 w 1184856"/>
                <a:gd name="connsiteY11" fmla="*/ 1068946 h 1815921"/>
                <a:gd name="connsiteX12" fmla="*/ 824248 w 1184856"/>
                <a:gd name="connsiteY12" fmla="*/ 553791 h 1815921"/>
                <a:gd name="connsiteX13" fmla="*/ 1043189 w 1184856"/>
                <a:gd name="connsiteY13" fmla="*/ 38636 h 1815921"/>
                <a:gd name="connsiteX14" fmla="*/ 1081825 w 1184856"/>
                <a:gd name="connsiteY14" fmla="*/ 0 h 181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4856" h="1815921">
                  <a:moveTo>
                    <a:pt x="1081825" y="0"/>
                  </a:moveTo>
                  <a:lnTo>
                    <a:pt x="1184856" y="231819"/>
                  </a:lnTo>
                  <a:lnTo>
                    <a:pt x="1120462" y="489397"/>
                  </a:lnTo>
                  <a:lnTo>
                    <a:pt x="1107583" y="785611"/>
                  </a:lnTo>
                  <a:lnTo>
                    <a:pt x="978794" y="1184856"/>
                  </a:lnTo>
                  <a:lnTo>
                    <a:pt x="682580" y="1712890"/>
                  </a:lnTo>
                  <a:lnTo>
                    <a:pt x="283335" y="1815921"/>
                  </a:lnTo>
                  <a:lnTo>
                    <a:pt x="0" y="1738647"/>
                  </a:lnTo>
                  <a:lnTo>
                    <a:pt x="154546" y="1429554"/>
                  </a:lnTo>
                  <a:lnTo>
                    <a:pt x="360608" y="1365160"/>
                  </a:lnTo>
                  <a:lnTo>
                    <a:pt x="528034" y="1416676"/>
                  </a:lnTo>
                  <a:lnTo>
                    <a:pt x="695459" y="1068946"/>
                  </a:lnTo>
                  <a:lnTo>
                    <a:pt x="824248" y="553791"/>
                  </a:lnTo>
                  <a:lnTo>
                    <a:pt x="1043189" y="38636"/>
                  </a:lnTo>
                  <a:lnTo>
                    <a:pt x="1081825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DFA5495-0170-49BC-8747-AD8AE82A28F4}"/>
              </a:ext>
            </a:extLst>
          </p:cNvPr>
          <p:cNvSpPr/>
          <p:nvPr/>
        </p:nvSpPr>
        <p:spPr>
          <a:xfrm rot="18789320">
            <a:off x="7918118" y="3908248"/>
            <a:ext cx="400724" cy="1834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4E5CABF-EE18-4817-A0B3-359DA48625BA}"/>
              </a:ext>
            </a:extLst>
          </p:cNvPr>
          <p:cNvSpPr/>
          <p:nvPr/>
        </p:nvSpPr>
        <p:spPr>
          <a:xfrm rot="2563431">
            <a:off x="8662404" y="3878718"/>
            <a:ext cx="400724" cy="1834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2F24D1-DC89-4FD8-BC95-D886B0073A2F}"/>
              </a:ext>
            </a:extLst>
          </p:cNvPr>
          <p:cNvSpPr/>
          <p:nvPr/>
        </p:nvSpPr>
        <p:spPr>
          <a:xfrm>
            <a:off x="8312701" y="4253461"/>
            <a:ext cx="418882" cy="41888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B9C626F-81DD-41A2-8BBC-B0C9C3B65F24}"/>
              </a:ext>
            </a:extLst>
          </p:cNvPr>
          <p:cNvGrpSpPr/>
          <p:nvPr/>
        </p:nvGrpSpPr>
        <p:grpSpPr>
          <a:xfrm>
            <a:off x="528034" y="3058934"/>
            <a:ext cx="2577089" cy="3444897"/>
            <a:chOff x="528034" y="3058934"/>
            <a:chExt cx="2577089" cy="3444897"/>
          </a:xfrm>
        </p:grpSpPr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DC048C15-0F84-4804-AB6F-1E85F2F67D21}"/>
                </a:ext>
              </a:extLst>
            </p:cNvPr>
            <p:cNvSpPr/>
            <p:nvPr/>
          </p:nvSpPr>
          <p:spPr>
            <a:xfrm>
              <a:off x="542228" y="3058934"/>
              <a:ext cx="2562895" cy="3425781"/>
            </a:xfrm>
            <a:custGeom>
              <a:avLst/>
              <a:gdLst>
                <a:gd name="connsiteX0" fmla="*/ 489397 w 2562895"/>
                <a:gd name="connsiteY0" fmla="*/ 1777285 h 3425781"/>
                <a:gd name="connsiteX1" fmla="*/ 1249250 w 2562895"/>
                <a:gd name="connsiteY1" fmla="*/ 3412902 h 3425781"/>
                <a:gd name="connsiteX2" fmla="*/ 1455312 w 2562895"/>
                <a:gd name="connsiteY2" fmla="*/ 3425781 h 3425781"/>
                <a:gd name="connsiteX3" fmla="*/ 1609859 w 2562895"/>
                <a:gd name="connsiteY3" fmla="*/ 3193961 h 3425781"/>
                <a:gd name="connsiteX4" fmla="*/ 1803042 w 2562895"/>
                <a:gd name="connsiteY4" fmla="*/ 3361386 h 3425781"/>
                <a:gd name="connsiteX5" fmla="*/ 2343955 w 2562895"/>
                <a:gd name="connsiteY5" fmla="*/ 2910626 h 3425781"/>
                <a:gd name="connsiteX6" fmla="*/ 2562895 w 2562895"/>
                <a:gd name="connsiteY6" fmla="*/ 1622738 h 3425781"/>
                <a:gd name="connsiteX7" fmla="*/ 2472743 w 2562895"/>
                <a:gd name="connsiteY7" fmla="*/ 296214 h 3425781"/>
                <a:gd name="connsiteX8" fmla="*/ 1468191 w 2562895"/>
                <a:gd name="connsiteY8" fmla="*/ 0 h 3425781"/>
                <a:gd name="connsiteX9" fmla="*/ 631064 w 2562895"/>
                <a:gd name="connsiteY9" fmla="*/ 180305 h 3425781"/>
                <a:gd name="connsiteX10" fmla="*/ 154546 w 2562895"/>
                <a:gd name="connsiteY10" fmla="*/ 502276 h 3425781"/>
                <a:gd name="connsiteX11" fmla="*/ 51515 w 2562895"/>
                <a:gd name="connsiteY11" fmla="*/ 682581 h 3425781"/>
                <a:gd name="connsiteX12" fmla="*/ 0 w 2562895"/>
                <a:gd name="connsiteY12" fmla="*/ 1275009 h 3425781"/>
                <a:gd name="connsiteX13" fmla="*/ 321972 w 2562895"/>
                <a:gd name="connsiteY13" fmla="*/ 1854558 h 3425781"/>
                <a:gd name="connsiteX14" fmla="*/ 489397 w 2562895"/>
                <a:gd name="connsiteY14" fmla="*/ 1777285 h 3425781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55312 w 2562895"/>
                <a:gd name="connsiteY2" fmla="*/ 3425781 h 3451538"/>
                <a:gd name="connsiteX3" fmla="*/ 1609859 w 2562895"/>
                <a:gd name="connsiteY3" fmla="*/ 3193961 h 3451538"/>
                <a:gd name="connsiteX4" fmla="*/ 1803042 w 2562895"/>
                <a:gd name="connsiteY4" fmla="*/ 3361386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16675 w 2562895"/>
                <a:gd name="connsiteY2" fmla="*/ 3425781 h 3451538"/>
                <a:gd name="connsiteX3" fmla="*/ 1609859 w 2562895"/>
                <a:gd name="connsiteY3" fmla="*/ 3193961 h 3451538"/>
                <a:gd name="connsiteX4" fmla="*/ 1803042 w 2562895"/>
                <a:gd name="connsiteY4" fmla="*/ 3361386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16675 w 2562895"/>
                <a:gd name="connsiteY2" fmla="*/ 3425781 h 3451538"/>
                <a:gd name="connsiteX3" fmla="*/ 1700011 w 2562895"/>
                <a:gd name="connsiteY3" fmla="*/ 3065172 h 3451538"/>
                <a:gd name="connsiteX4" fmla="*/ 1803042 w 2562895"/>
                <a:gd name="connsiteY4" fmla="*/ 3361386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16675 w 2562895"/>
                <a:gd name="connsiteY2" fmla="*/ 3425781 h 3451538"/>
                <a:gd name="connsiteX3" fmla="*/ 1700011 w 2562895"/>
                <a:gd name="connsiteY3" fmla="*/ 3065172 h 3451538"/>
                <a:gd name="connsiteX4" fmla="*/ 2021983 w 2562895"/>
                <a:gd name="connsiteY4" fmla="*/ 3013657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532585 w 2562895"/>
                <a:gd name="connsiteY2" fmla="*/ 3348508 h 3451538"/>
                <a:gd name="connsiteX3" fmla="*/ 1700011 w 2562895"/>
                <a:gd name="connsiteY3" fmla="*/ 3065172 h 3451538"/>
                <a:gd name="connsiteX4" fmla="*/ 2021983 w 2562895"/>
                <a:gd name="connsiteY4" fmla="*/ 3013657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532585 w 2562895"/>
                <a:gd name="connsiteY2" fmla="*/ 3348508 h 3451538"/>
                <a:gd name="connsiteX3" fmla="*/ 1790163 w 2562895"/>
                <a:gd name="connsiteY3" fmla="*/ 3026536 h 3451538"/>
                <a:gd name="connsiteX4" fmla="*/ 2021983 w 2562895"/>
                <a:gd name="connsiteY4" fmla="*/ 3013657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596980 h 3271233"/>
                <a:gd name="connsiteX1" fmla="*/ 1068946 w 2562895"/>
                <a:gd name="connsiteY1" fmla="*/ 3271233 h 3271233"/>
                <a:gd name="connsiteX2" fmla="*/ 1532585 w 2562895"/>
                <a:gd name="connsiteY2" fmla="*/ 3168203 h 3271233"/>
                <a:gd name="connsiteX3" fmla="*/ 1790163 w 2562895"/>
                <a:gd name="connsiteY3" fmla="*/ 2846231 h 3271233"/>
                <a:gd name="connsiteX4" fmla="*/ 2021983 w 2562895"/>
                <a:gd name="connsiteY4" fmla="*/ 2833352 h 3271233"/>
                <a:gd name="connsiteX5" fmla="*/ 2343955 w 2562895"/>
                <a:gd name="connsiteY5" fmla="*/ 2730321 h 3271233"/>
                <a:gd name="connsiteX6" fmla="*/ 2562895 w 2562895"/>
                <a:gd name="connsiteY6" fmla="*/ 1442433 h 3271233"/>
                <a:gd name="connsiteX7" fmla="*/ 2472743 w 2562895"/>
                <a:gd name="connsiteY7" fmla="*/ 115909 h 3271233"/>
                <a:gd name="connsiteX8" fmla="*/ 1481070 w 2562895"/>
                <a:gd name="connsiteY8" fmla="*/ 489396 h 3271233"/>
                <a:gd name="connsiteX9" fmla="*/ 631064 w 2562895"/>
                <a:gd name="connsiteY9" fmla="*/ 0 h 3271233"/>
                <a:gd name="connsiteX10" fmla="*/ 154546 w 2562895"/>
                <a:gd name="connsiteY10" fmla="*/ 321971 h 3271233"/>
                <a:gd name="connsiteX11" fmla="*/ 51515 w 2562895"/>
                <a:gd name="connsiteY11" fmla="*/ 502276 h 3271233"/>
                <a:gd name="connsiteX12" fmla="*/ 0 w 2562895"/>
                <a:gd name="connsiteY12" fmla="*/ 1094704 h 3271233"/>
                <a:gd name="connsiteX13" fmla="*/ 321972 w 2562895"/>
                <a:gd name="connsiteY13" fmla="*/ 1674253 h 3271233"/>
                <a:gd name="connsiteX14" fmla="*/ 489397 w 2562895"/>
                <a:gd name="connsiteY14" fmla="*/ 1596980 h 3271233"/>
                <a:gd name="connsiteX0" fmla="*/ 489397 w 2562895"/>
                <a:gd name="connsiteY0" fmla="*/ 1751528 h 3425781"/>
                <a:gd name="connsiteX1" fmla="*/ 1068946 w 2562895"/>
                <a:gd name="connsiteY1" fmla="*/ 3425781 h 3425781"/>
                <a:gd name="connsiteX2" fmla="*/ 1532585 w 2562895"/>
                <a:gd name="connsiteY2" fmla="*/ 3322751 h 3425781"/>
                <a:gd name="connsiteX3" fmla="*/ 1790163 w 2562895"/>
                <a:gd name="connsiteY3" fmla="*/ 3000779 h 3425781"/>
                <a:gd name="connsiteX4" fmla="*/ 2021983 w 2562895"/>
                <a:gd name="connsiteY4" fmla="*/ 2987900 h 3425781"/>
                <a:gd name="connsiteX5" fmla="*/ 2343955 w 2562895"/>
                <a:gd name="connsiteY5" fmla="*/ 2884869 h 3425781"/>
                <a:gd name="connsiteX6" fmla="*/ 2562895 w 2562895"/>
                <a:gd name="connsiteY6" fmla="*/ 1596981 h 3425781"/>
                <a:gd name="connsiteX7" fmla="*/ 2472743 w 2562895"/>
                <a:gd name="connsiteY7" fmla="*/ 270457 h 3425781"/>
                <a:gd name="connsiteX8" fmla="*/ 1468191 w 2562895"/>
                <a:gd name="connsiteY8" fmla="*/ 0 h 3425781"/>
                <a:gd name="connsiteX9" fmla="*/ 631064 w 2562895"/>
                <a:gd name="connsiteY9" fmla="*/ 154548 h 3425781"/>
                <a:gd name="connsiteX10" fmla="*/ 154546 w 2562895"/>
                <a:gd name="connsiteY10" fmla="*/ 476519 h 3425781"/>
                <a:gd name="connsiteX11" fmla="*/ 51515 w 2562895"/>
                <a:gd name="connsiteY11" fmla="*/ 656824 h 3425781"/>
                <a:gd name="connsiteX12" fmla="*/ 0 w 2562895"/>
                <a:gd name="connsiteY12" fmla="*/ 1249252 h 3425781"/>
                <a:gd name="connsiteX13" fmla="*/ 321972 w 2562895"/>
                <a:gd name="connsiteY13" fmla="*/ 1828801 h 3425781"/>
                <a:gd name="connsiteX14" fmla="*/ 489397 w 2562895"/>
                <a:gd name="connsiteY14" fmla="*/ 1751528 h 342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2895" h="3425781">
                  <a:moveTo>
                    <a:pt x="489397" y="1751528"/>
                  </a:moveTo>
                  <a:lnTo>
                    <a:pt x="1068946" y="3425781"/>
                  </a:lnTo>
                  <a:lnTo>
                    <a:pt x="1532585" y="3322751"/>
                  </a:lnTo>
                  <a:lnTo>
                    <a:pt x="1790163" y="3000779"/>
                  </a:lnTo>
                  <a:lnTo>
                    <a:pt x="2021983" y="2987900"/>
                  </a:lnTo>
                  <a:lnTo>
                    <a:pt x="2343955" y="2884869"/>
                  </a:lnTo>
                  <a:lnTo>
                    <a:pt x="2562895" y="1596981"/>
                  </a:lnTo>
                  <a:lnTo>
                    <a:pt x="2472743" y="270457"/>
                  </a:lnTo>
                  <a:lnTo>
                    <a:pt x="1468191" y="0"/>
                  </a:lnTo>
                  <a:lnTo>
                    <a:pt x="631064" y="154548"/>
                  </a:lnTo>
                  <a:lnTo>
                    <a:pt x="154546" y="476519"/>
                  </a:lnTo>
                  <a:lnTo>
                    <a:pt x="51515" y="656824"/>
                  </a:lnTo>
                  <a:lnTo>
                    <a:pt x="0" y="1249252"/>
                  </a:lnTo>
                  <a:lnTo>
                    <a:pt x="321972" y="1828801"/>
                  </a:lnTo>
                  <a:lnTo>
                    <a:pt x="489397" y="1751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EC241E0D-18FB-4229-8BCD-E7FB23CD2021}"/>
                </a:ext>
              </a:extLst>
            </p:cNvPr>
            <p:cNvSpPr/>
            <p:nvPr/>
          </p:nvSpPr>
          <p:spPr>
            <a:xfrm>
              <a:off x="528034" y="3554569"/>
              <a:ext cx="1584101" cy="2949262"/>
            </a:xfrm>
            <a:custGeom>
              <a:avLst/>
              <a:gdLst>
                <a:gd name="connsiteX0" fmla="*/ 141667 w 1584101"/>
                <a:gd name="connsiteY0" fmla="*/ 0 h 2949262"/>
                <a:gd name="connsiteX1" fmla="*/ 1171977 w 1584101"/>
                <a:gd name="connsiteY1" fmla="*/ 914400 h 2949262"/>
                <a:gd name="connsiteX2" fmla="*/ 1584101 w 1584101"/>
                <a:gd name="connsiteY2" fmla="*/ 2794716 h 2949262"/>
                <a:gd name="connsiteX3" fmla="*/ 1068946 w 1584101"/>
                <a:gd name="connsiteY3" fmla="*/ 2949262 h 2949262"/>
                <a:gd name="connsiteX4" fmla="*/ 489397 w 1584101"/>
                <a:gd name="connsiteY4" fmla="*/ 1262130 h 2949262"/>
                <a:gd name="connsiteX5" fmla="*/ 334851 w 1584101"/>
                <a:gd name="connsiteY5" fmla="*/ 1326524 h 2949262"/>
                <a:gd name="connsiteX6" fmla="*/ 0 w 1584101"/>
                <a:gd name="connsiteY6" fmla="*/ 746975 h 2949262"/>
                <a:gd name="connsiteX7" fmla="*/ 77273 w 1584101"/>
                <a:gd name="connsiteY7" fmla="*/ 128789 h 2949262"/>
                <a:gd name="connsiteX8" fmla="*/ 141667 w 1584101"/>
                <a:gd name="connsiteY8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584101 w 1584101"/>
                <a:gd name="connsiteY2" fmla="*/ 2794716 h 2949262"/>
                <a:gd name="connsiteX3" fmla="*/ 1068946 w 1584101"/>
                <a:gd name="connsiteY3" fmla="*/ 2949262 h 2949262"/>
                <a:gd name="connsiteX4" fmla="*/ 489397 w 1584101"/>
                <a:gd name="connsiteY4" fmla="*/ 1262130 h 2949262"/>
                <a:gd name="connsiteX5" fmla="*/ 334851 w 1584101"/>
                <a:gd name="connsiteY5" fmla="*/ 1326524 h 2949262"/>
                <a:gd name="connsiteX6" fmla="*/ 0 w 1584101"/>
                <a:gd name="connsiteY6" fmla="*/ 746975 h 2949262"/>
                <a:gd name="connsiteX7" fmla="*/ 77273 w 1584101"/>
                <a:gd name="connsiteY7" fmla="*/ 128789 h 2949262"/>
                <a:gd name="connsiteX8" fmla="*/ 141667 w 1584101"/>
                <a:gd name="connsiteY8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236372 w 1584101"/>
                <a:gd name="connsiteY2" fmla="*/ 1365161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481070 w 1584101"/>
                <a:gd name="connsiteY2" fmla="*/ 1584102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481070 w 1584101"/>
                <a:gd name="connsiteY2" fmla="*/ 1584102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481070 w 1584101"/>
                <a:gd name="connsiteY2" fmla="*/ 1584102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579549 w 1584101"/>
                <a:gd name="connsiteY1" fmla="*/ 270456 h 2949262"/>
                <a:gd name="connsiteX2" fmla="*/ 1043188 w 1584101"/>
                <a:gd name="connsiteY2" fmla="*/ 528034 h 2949262"/>
                <a:gd name="connsiteX3" fmla="*/ 1481070 w 1584101"/>
                <a:gd name="connsiteY3" fmla="*/ 1584102 h 2949262"/>
                <a:gd name="connsiteX4" fmla="*/ 1584101 w 1584101"/>
                <a:gd name="connsiteY4" fmla="*/ 2794716 h 2949262"/>
                <a:gd name="connsiteX5" fmla="*/ 1068946 w 1584101"/>
                <a:gd name="connsiteY5" fmla="*/ 2949262 h 2949262"/>
                <a:gd name="connsiteX6" fmla="*/ 489397 w 1584101"/>
                <a:gd name="connsiteY6" fmla="*/ 1262130 h 2949262"/>
                <a:gd name="connsiteX7" fmla="*/ 334851 w 1584101"/>
                <a:gd name="connsiteY7" fmla="*/ 1326524 h 2949262"/>
                <a:gd name="connsiteX8" fmla="*/ 0 w 1584101"/>
                <a:gd name="connsiteY8" fmla="*/ 746975 h 2949262"/>
                <a:gd name="connsiteX9" fmla="*/ 77273 w 1584101"/>
                <a:gd name="connsiteY9" fmla="*/ 128789 h 2949262"/>
                <a:gd name="connsiteX10" fmla="*/ 141667 w 1584101"/>
                <a:gd name="connsiteY10" fmla="*/ 0 h 2949262"/>
                <a:gd name="connsiteX0" fmla="*/ 141667 w 1584101"/>
                <a:gd name="connsiteY0" fmla="*/ 0 h 2949262"/>
                <a:gd name="connsiteX1" fmla="*/ 437882 w 1584101"/>
                <a:gd name="connsiteY1" fmla="*/ 425002 h 2949262"/>
                <a:gd name="connsiteX2" fmla="*/ 1043188 w 1584101"/>
                <a:gd name="connsiteY2" fmla="*/ 528034 h 2949262"/>
                <a:gd name="connsiteX3" fmla="*/ 1481070 w 1584101"/>
                <a:gd name="connsiteY3" fmla="*/ 1584102 h 2949262"/>
                <a:gd name="connsiteX4" fmla="*/ 1584101 w 1584101"/>
                <a:gd name="connsiteY4" fmla="*/ 2794716 h 2949262"/>
                <a:gd name="connsiteX5" fmla="*/ 1068946 w 1584101"/>
                <a:gd name="connsiteY5" fmla="*/ 2949262 h 2949262"/>
                <a:gd name="connsiteX6" fmla="*/ 489397 w 1584101"/>
                <a:gd name="connsiteY6" fmla="*/ 1262130 h 2949262"/>
                <a:gd name="connsiteX7" fmla="*/ 334851 w 1584101"/>
                <a:gd name="connsiteY7" fmla="*/ 1326524 h 2949262"/>
                <a:gd name="connsiteX8" fmla="*/ 0 w 1584101"/>
                <a:gd name="connsiteY8" fmla="*/ 746975 h 2949262"/>
                <a:gd name="connsiteX9" fmla="*/ 77273 w 1584101"/>
                <a:gd name="connsiteY9" fmla="*/ 128789 h 2949262"/>
                <a:gd name="connsiteX10" fmla="*/ 141667 w 1584101"/>
                <a:gd name="connsiteY10" fmla="*/ 0 h 2949262"/>
                <a:gd name="connsiteX0" fmla="*/ 141667 w 1584101"/>
                <a:gd name="connsiteY0" fmla="*/ 0 h 2949262"/>
                <a:gd name="connsiteX1" fmla="*/ 437882 w 1584101"/>
                <a:gd name="connsiteY1" fmla="*/ 425002 h 2949262"/>
                <a:gd name="connsiteX2" fmla="*/ 1043188 w 1584101"/>
                <a:gd name="connsiteY2" fmla="*/ 528034 h 2949262"/>
                <a:gd name="connsiteX3" fmla="*/ 1352281 w 1584101"/>
                <a:gd name="connsiteY3" fmla="*/ 1828801 h 2949262"/>
                <a:gd name="connsiteX4" fmla="*/ 1584101 w 1584101"/>
                <a:gd name="connsiteY4" fmla="*/ 2794716 h 2949262"/>
                <a:gd name="connsiteX5" fmla="*/ 1068946 w 1584101"/>
                <a:gd name="connsiteY5" fmla="*/ 2949262 h 2949262"/>
                <a:gd name="connsiteX6" fmla="*/ 489397 w 1584101"/>
                <a:gd name="connsiteY6" fmla="*/ 1262130 h 2949262"/>
                <a:gd name="connsiteX7" fmla="*/ 334851 w 1584101"/>
                <a:gd name="connsiteY7" fmla="*/ 1326524 h 2949262"/>
                <a:gd name="connsiteX8" fmla="*/ 0 w 1584101"/>
                <a:gd name="connsiteY8" fmla="*/ 746975 h 2949262"/>
                <a:gd name="connsiteX9" fmla="*/ 77273 w 1584101"/>
                <a:gd name="connsiteY9" fmla="*/ 128789 h 2949262"/>
                <a:gd name="connsiteX10" fmla="*/ 141667 w 1584101"/>
                <a:gd name="connsiteY10" fmla="*/ 0 h 294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84101" h="2949262">
                  <a:moveTo>
                    <a:pt x="141667" y="0"/>
                  </a:moveTo>
                  <a:lnTo>
                    <a:pt x="437882" y="425002"/>
                  </a:lnTo>
                  <a:lnTo>
                    <a:pt x="1043188" y="528034"/>
                  </a:lnTo>
                  <a:cubicBezTo>
                    <a:pt x="1189149" y="880057"/>
                    <a:pt x="575255" y="1605567"/>
                    <a:pt x="1352281" y="1828801"/>
                  </a:cubicBezTo>
                  <a:cubicBezTo>
                    <a:pt x="1116169" y="2477037"/>
                    <a:pt x="1549757" y="2391178"/>
                    <a:pt x="1584101" y="2794716"/>
                  </a:cubicBezTo>
                  <a:lnTo>
                    <a:pt x="1068946" y="2949262"/>
                  </a:lnTo>
                  <a:lnTo>
                    <a:pt x="489397" y="1262130"/>
                  </a:lnTo>
                  <a:lnTo>
                    <a:pt x="334851" y="1326524"/>
                  </a:lnTo>
                  <a:lnTo>
                    <a:pt x="0" y="746975"/>
                  </a:lnTo>
                  <a:lnTo>
                    <a:pt x="77273" y="128789"/>
                  </a:lnTo>
                  <a:lnTo>
                    <a:pt x="14166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126D4070-1CCD-42EE-A301-0679EC23D928}"/>
                </a:ext>
              </a:extLst>
            </p:cNvPr>
            <p:cNvSpPr/>
            <p:nvPr/>
          </p:nvSpPr>
          <p:spPr>
            <a:xfrm>
              <a:off x="1969811" y="3503426"/>
              <a:ext cx="811369" cy="1815921"/>
            </a:xfrm>
            <a:custGeom>
              <a:avLst/>
              <a:gdLst>
                <a:gd name="connsiteX0" fmla="*/ 0 w 811369"/>
                <a:gd name="connsiteY0" fmla="*/ 0 h 1815921"/>
                <a:gd name="connsiteX1" fmla="*/ 90152 w 811369"/>
                <a:gd name="connsiteY1" fmla="*/ 1210614 h 1815921"/>
                <a:gd name="connsiteX2" fmla="*/ 450761 w 811369"/>
                <a:gd name="connsiteY2" fmla="*/ 1815921 h 1815921"/>
                <a:gd name="connsiteX3" fmla="*/ 811369 w 811369"/>
                <a:gd name="connsiteY3" fmla="*/ 1107583 h 1815921"/>
                <a:gd name="connsiteX4" fmla="*/ 476518 w 811369"/>
                <a:gd name="connsiteY4" fmla="*/ 90152 h 1815921"/>
                <a:gd name="connsiteX5" fmla="*/ 0 w 811369"/>
                <a:gd name="connsiteY5" fmla="*/ 0 h 181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369" h="1815921">
                  <a:moveTo>
                    <a:pt x="0" y="0"/>
                  </a:moveTo>
                  <a:lnTo>
                    <a:pt x="90152" y="1210614"/>
                  </a:lnTo>
                  <a:lnTo>
                    <a:pt x="450761" y="1815921"/>
                  </a:lnTo>
                  <a:lnTo>
                    <a:pt x="811369" y="1107583"/>
                  </a:lnTo>
                  <a:lnTo>
                    <a:pt x="476518" y="90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9D80F71-1406-4B18-B5C3-1D649F6706E7}"/>
                </a:ext>
              </a:extLst>
            </p:cNvPr>
            <p:cNvSpPr/>
            <p:nvPr/>
          </p:nvSpPr>
          <p:spPr>
            <a:xfrm>
              <a:off x="2111868" y="3650351"/>
              <a:ext cx="300982" cy="300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DFE3FBD-E983-4FA9-9B6A-B7D4F9C6EF06}"/>
                </a:ext>
              </a:extLst>
            </p:cNvPr>
            <p:cNvSpPr/>
            <p:nvPr/>
          </p:nvSpPr>
          <p:spPr>
            <a:xfrm>
              <a:off x="2129096" y="4161920"/>
              <a:ext cx="300982" cy="300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2D6329E-E08F-4EB7-84F5-7AC481FBBFD5}"/>
                </a:ext>
              </a:extLst>
            </p:cNvPr>
            <p:cNvSpPr/>
            <p:nvPr/>
          </p:nvSpPr>
          <p:spPr>
            <a:xfrm>
              <a:off x="2307647" y="4621339"/>
              <a:ext cx="300982" cy="300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CE49BF1-DF4E-4B12-AD71-F32AA827883B}"/>
              </a:ext>
            </a:extLst>
          </p:cNvPr>
          <p:cNvGrpSpPr/>
          <p:nvPr/>
        </p:nvGrpSpPr>
        <p:grpSpPr>
          <a:xfrm>
            <a:off x="7484968" y="991641"/>
            <a:ext cx="2846231" cy="1828800"/>
            <a:chOff x="7484968" y="991641"/>
            <a:chExt cx="2846231" cy="1828800"/>
          </a:xfrm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E89ACBA5-E47F-43DC-9A75-32033CAEE13D}"/>
                </a:ext>
              </a:extLst>
            </p:cNvPr>
            <p:cNvSpPr/>
            <p:nvPr/>
          </p:nvSpPr>
          <p:spPr>
            <a:xfrm>
              <a:off x="7484968" y="991641"/>
              <a:ext cx="2846231" cy="1828800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46231" h="1828800">
                  <a:moveTo>
                    <a:pt x="193183" y="425003"/>
                  </a:moveTo>
                  <a:lnTo>
                    <a:pt x="0" y="798491"/>
                  </a:lnTo>
                  <a:lnTo>
                    <a:pt x="115909" y="1210614"/>
                  </a:lnTo>
                  <a:lnTo>
                    <a:pt x="270456" y="1609859"/>
                  </a:lnTo>
                  <a:lnTo>
                    <a:pt x="618186" y="1828800"/>
                  </a:lnTo>
                  <a:lnTo>
                    <a:pt x="2137893" y="1648496"/>
                  </a:lnTo>
                  <a:lnTo>
                    <a:pt x="2305318" y="1081826"/>
                  </a:lnTo>
                  <a:lnTo>
                    <a:pt x="2846231" y="656823"/>
                  </a:lnTo>
                  <a:lnTo>
                    <a:pt x="2794715" y="386367"/>
                  </a:lnTo>
                  <a:cubicBezTo>
                    <a:pt x="2639528" y="316606"/>
                    <a:pt x="2883587" y="298361"/>
                    <a:pt x="2728400" y="228600"/>
                  </a:cubicBezTo>
                  <a:lnTo>
                    <a:pt x="1841678" y="0"/>
                  </a:lnTo>
                  <a:lnTo>
                    <a:pt x="1622738" y="128789"/>
                  </a:lnTo>
                  <a:lnTo>
                    <a:pt x="193183" y="42500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9B83AB81-6A2D-4D50-AE1C-D1CD412F609B}"/>
                </a:ext>
              </a:extLst>
            </p:cNvPr>
            <p:cNvSpPr/>
            <p:nvPr/>
          </p:nvSpPr>
          <p:spPr>
            <a:xfrm>
              <a:off x="8564451" y="1545465"/>
              <a:ext cx="901521" cy="643943"/>
            </a:xfrm>
            <a:custGeom>
              <a:avLst/>
              <a:gdLst>
                <a:gd name="connsiteX0" fmla="*/ 373487 w 901521"/>
                <a:gd name="connsiteY0" fmla="*/ 115910 h 643943"/>
                <a:gd name="connsiteX1" fmla="*/ 373487 w 901521"/>
                <a:gd name="connsiteY1" fmla="*/ 115910 h 643943"/>
                <a:gd name="connsiteX2" fmla="*/ 0 w 901521"/>
                <a:gd name="connsiteY2" fmla="*/ 373487 h 643943"/>
                <a:gd name="connsiteX3" fmla="*/ 128788 w 901521"/>
                <a:gd name="connsiteY3" fmla="*/ 631065 h 643943"/>
                <a:gd name="connsiteX4" fmla="*/ 618186 w 901521"/>
                <a:gd name="connsiteY4" fmla="*/ 643943 h 643943"/>
                <a:gd name="connsiteX5" fmla="*/ 901521 w 901521"/>
                <a:gd name="connsiteY5" fmla="*/ 283335 h 643943"/>
                <a:gd name="connsiteX6" fmla="*/ 798490 w 901521"/>
                <a:gd name="connsiteY6" fmla="*/ 0 h 643943"/>
                <a:gd name="connsiteX7" fmla="*/ 373487 w 901521"/>
                <a:gd name="connsiteY7" fmla="*/ 115910 h 64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1521" h="643943">
                  <a:moveTo>
                    <a:pt x="373487" y="115910"/>
                  </a:moveTo>
                  <a:lnTo>
                    <a:pt x="373487" y="115910"/>
                  </a:lnTo>
                  <a:lnTo>
                    <a:pt x="0" y="373487"/>
                  </a:lnTo>
                  <a:lnTo>
                    <a:pt x="128788" y="631065"/>
                  </a:lnTo>
                  <a:lnTo>
                    <a:pt x="618186" y="643943"/>
                  </a:lnTo>
                  <a:lnTo>
                    <a:pt x="901521" y="283335"/>
                  </a:lnTo>
                  <a:lnTo>
                    <a:pt x="798490" y="0"/>
                  </a:lnTo>
                  <a:lnTo>
                    <a:pt x="373487" y="11591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>
              <a:extLst>
                <a:ext uri="{FF2B5EF4-FFF2-40B4-BE49-F238E27FC236}">
                  <a16:creationId xmlns:a16="http://schemas.microsoft.com/office/drawing/2014/main" id="{4816B924-4916-47E2-A061-F361D3500F5B}"/>
                </a:ext>
              </a:extLst>
            </p:cNvPr>
            <p:cNvSpPr/>
            <p:nvPr/>
          </p:nvSpPr>
          <p:spPr>
            <a:xfrm>
              <a:off x="8118480" y="1927021"/>
              <a:ext cx="203974" cy="17584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>
              <a:extLst>
                <a:ext uri="{FF2B5EF4-FFF2-40B4-BE49-F238E27FC236}">
                  <a16:creationId xmlns:a16="http://schemas.microsoft.com/office/drawing/2014/main" id="{4CDCA231-5126-428D-80EC-F8C411CB59A5}"/>
                </a:ext>
              </a:extLst>
            </p:cNvPr>
            <p:cNvSpPr/>
            <p:nvPr/>
          </p:nvSpPr>
          <p:spPr>
            <a:xfrm>
              <a:off x="7739786" y="1845159"/>
              <a:ext cx="203974" cy="17584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2CF462A3-89C5-4E28-AFC2-7B7F04CE64F5}"/>
              </a:ext>
            </a:extLst>
          </p:cNvPr>
          <p:cNvSpPr/>
          <p:nvPr/>
        </p:nvSpPr>
        <p:spPr>
          <a:xfrm>
            <a:off x="1697561" y="277343"/>
            <a:ext cx="1906072" cy="1056067"/>
          </a:xfrm>
          <a:custGeom>
            <a:avLst/>
            <a:gdLst>
              <a:gd name="connsiteX0" fmla="*/ 1841678 w 1841678"/>
              <a:gd name="connsiteY0" fmla="*/ 64394 h 1056067"/>
              <a:gd name="connsiteX1" fmla="*/ 1365160 w 1841678"/>
              <a:gd name="connsiteY1" fmla="*/ 1056067 h 1056067"/>
              <a:gd name="connsiteX2" fmla="*/ 759853 w 1841678"/>
              <a:gd name="connsiteY2" fmla="*/ 901521 h 1056067"/>
              <a:gd name="connsiteX3" fmla="*/ 0 w 1841678"/>
              <a:gd name="connsiteY3" fmla="*/ 1056067 h 1056067"/>
              <a:gd name="connsiteX4" fmla="*/ 347729 w 1841678"/>
              <a:gd name="connsiteY4" fmla="*/ 785611 h 1056067"/>
              <a:gd name="connsiteX5" fmla="*/ 360608 w 1841678"/>
              <a:gd name="connsiteY5" fmla="*/ 502276 h 1056067"/>
              <a:gd name="connsiteX6" fmla="*/ 734095 w 1841678"/>
              <a:gd name="connsiteY6" fmla="*/ 540912 h 1056067"/>
              <a:gd name="connsiteX7" fmla="*/ 965915 w 1841678"/>
              <a:gd name="connsiteY7" fmla="*/ 0 h 1056067"/>
              <a:gd name="connsiteX8" fmla="*/ 1841678 w 1841678"/>
              <a:gd name="connsiteY8" fmla="*/ 64394 h 1056067"/>
              <a:gd name="connsiteX0" fmla="*/ 1841678 w 1841678"/>
              <a:gd name="connsiteY0" fmla="*/ 64394 h 1056067"/>
              <a:gd name="connsiteX1" fmla="*/ 1365160 w 1841678"/>
              <a:gd name="connsiteY1" fmla="*/ 1056067 h 1056067"/>
              <a:gd name="connsiteX2" fmla="*/ 759853 w 1841678"/>
              <a:gd name="connsiteY2" fmla="*/ 901521 h 1056067"/>
              <a:gd name="connsiteX3" fmla="*/ 0 w 1841678"/>
              <a:gd name="connsiteY3" fmla="*/ 1056067 h 1056067"/>
              <a:gd name="connsiteX4" fmla="*/ 347729 w 1841678"/>
              <a:gd name="connsiteY4" fmla="*/ 785611 h 1056067"/>
              <a:gd name="connsiteX5" fmla="*/ 360608 w 1841678"/>
              <a:gd name="connsiteY5" fmla="*/ 502276 h 1056067"/>
              <a:gd name="connsiteX6" fmla="*/ 708337 w 1841678"/>
              <a:gd name="connsiteY6" fmla="*/ 515154 h 1056067"/>
              <a:gd name="connsiteX7" fmla="*/ 965915 w 1841678"/>
              <a:gd name="connsiteY7" fmla="*/ 0 h 1056067"/>
              <a:gd name="connsiteX8" fmla="*/ 1841678 w 1841678"/>
              <a:gd name="connsiteY8" fmla="*/ 64394 h 1056067"/>
              <a:gd name="connsiteX0" fmla="*/ 1841678 w 1841678"/>
              <a:gd name="connsiteY0" fmla="*/ 64394 h 1056067"/>
              <a:gd name="connsiteX1" fmla="*/ 1365160 w 1841678"/>
              <a:gd name="connsiteY1" fmla="*/ 1056067 h 1056067"/>
              <a:gd name="connsiteX2" fmla="*/ 759853 w 1841678"/>
              <a:gd name="connsiteY2" fmla="*/ 901521 h 1056067"/>
              <a:gd name="connsiteX3" fmla="*/ 0 w 1841678"/>
              <a:gd name="connsiteY3" fmla="*/ 1056067 h 1056067"/>
              <a:gd name="connsiteX4" fmla="*/ 347729 w 1841678"/>
              <a:gd name="connsiteY4" fmla="*/ 785611 h 1056067"/>
              <a:gd name="connsiteX5" fmla="*/ 360608 w 1841678"/>
              <a:gd name="connsiteY5" fmla="*/ 502276 h 1056067"/>
              <a:gd name="connsiteX6" fmla="*/ 708337 w 1841678"/>
              <a:gd name="connsiteY6" fmla="*/ 515154 h 1056067"/>
              <a:gd name="connsiteX7" fmla="*/ 837126 w 1841678"/>
              <a:gd name="connsiteY7" fmla="*/ 0 h 1056067"/>
              <a:gd name="connsiteX8" fmla="*/ 1841678 w 1841678"/>
              <a:gd name="connsiteY8" fmla="*/ 64394 h 1056067"/>
              <a:gd name="connsiteX0" fmla="*/ 1906072 w 1906072"/>
              <a:gd name="connsiteY0" fmla="*/ 38636 h 1056067"/>
              <a:gd name="connsiteX1" fmla="*/ 1365160 w 1906072"/>
              <a:gd name="connsiteY1" fmla="*/ 1056067 h 1056067"/>
              <a:gd name="connsiteX2" fmla="*/ 759853 w 1906072"/>
              <a:gd name="connsiteY2" fmla="*/ 901521 h 1056067"/>
              <a:gd name="connsiteX3" fmla="*/ 0 w 1906072"/>
              <a:gd name="connsiteY3" fmla="*/ 1056067 h 1056067"/>
              <a:gd name="connsiteX4" fmla="*/ 347729 w 1906072"/>
              <a:gd name="connsiteY4" fmla="*/ 785611 h 1056067"/>
              <a:gd name="connsiteX5" fmla="*/ 360608 w 1906072"/>
              <a:gd name="connsiteY5" fmla="*/ 502276 h 1056067"/>
              <a:gd name="connsiteX6" fmla="*/ 708337 w 1906072"/>
              <a:gd name="connsiteY6" fmla="*/ 515154 h 1056067"/>
              <a:gd name="connsiteX7" fmla="*/ 837126 w 1906072"/>
              <a:gd name="connsiteY7" fmla="*/ 0 h 1056067"/>
              <a:gd name="connsiteX8" fmla="*/ 1906072 w 1906072"/>
              <a:gd name="connsiteY8" fmla="*/ 38636 h 105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6072" h="1056067">
                <a:moveTo>
                  <a:pt x="1906072" y="38636"/>
                </a:moveTo>
                <a:lnTo>
                  <a:pt x="1365160" y="1056067"/>
                </a:lnTo>
                <a:lnTo>
                  <a:pt x="759853" y="901521"/>
                </a:lnTo>
                <a:lnTo>
                  <a:pt x="0" y="1056067"/>
                </a:lnTo>
                <a:lnTo>
                  <a:pt x="347729" y="785611"/>
                </a:lnTo>
                <a:lnTo>
                  <a:pt x="360608" y="502276"/>
                </a:lnTo>
                <a:lnTo>
                  <a:pt x="708337" y="515154"/>
                </a:lnTo>
                <a:lnTo>
                  <a:pt x="837126" y="0"/>
                </a:lnTo>
                <a:lnTo>
                  <a:pt x="1906072" y="3863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0543481-4E83-4D5E-BCB3-5331E4DD4750}"/>
              </a:ext>
            </a:extLst>
          </p:cNvPr>
          <p:cNvSpPr/>
          <p:nvPr/>
        </p:nvSpPr>
        <p:spPr>
          <a:xfrm>
            <a:off x="2554371" y="285210"/>
            <a:ext cx="831647" cy="34487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65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80BAE33-9D75-47EB-9D66-066887B4E8C5}"/>
              </a:ext>
            </a:extLst>
          </p:cNvPr>
          <p:cNvGrpSpPr/>
          <p:nvPr/>
        </p:nvGrpSpPr>
        <p:grpSpPr>
          <a:xfrm>
            <a:off x="3917410" y="1108214"/>
            <a:ext cx="3047255" cy="4073386"/>
            <a:chOff x="528034" y="3058934"/>
            <a:chExt cx="2577089" cy="3444897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CC513AF4-A391-41C1-BDE4-A0EF748366C3}"/>
                </a:ext>
              </a:extLst>
            </p:cNvPr>
            <p:cNvSpPr/>
            <p:nvPr/>
          </p:nvSpPr>
          <p:spPr>
            <a:xfrm>
              <a:off x="542228" y="3058934"/>
              <a:ext cx="2562895" cy="3425781"/>
            </a:xfrm>
            <a:custGeom>
              <a:avLst/>
              <a:gdLst>
                <a:gd name="connsiteX0" fmla="*/ 489397 w 2562895"/>
                <a:gd name="connsiteY0" fmla="*/ 1777285 h 3425781"/>
                <a:gd name="connsiteX1" fmla="*/ 1249250 w 2562895"/>
                <a:gd name="connsiteY1" fmla="*/ 3412902 h 3425781"/>
                <a:gd name="connsiteX2" fmla="*/ 1455312 w 2562895"/>
                <a:gd name="connsiteY2" fmla="*/ 3425781 h 3425781"/>
                <a:gd name="connsiteX3" fmla="*/ 1609859 w 2562895"/>
                <a:gd name="connsiteY3" fmla="*/ 3193961 h 3425781"/>
                <a:gd name="connsiteX4" fmla="*/ 1803042 w 2562895"/>
                <a:gd name="connsiteY4" fmla="*/ 3361386 h 3425781"/>
                <a:gd name="connsiteX5" fmla="*/ 2343955 w 2562895"/>
                <a:gd name="connsiteY5" fmla="*/ 2910626 h 3425781"/>
                <a:gd name="connsiteX6" fmla="*/ 2562895 w 2562895"/>
                <a:gd name="connsiteY6" fmla="*/ 1622738 h 3425781"/>
                <a:gd name="connsiteX7" fmla="*/ 2472743 w 2562895"/>
                <a:gd name="connsiteY7" fmla="*/ 296214 h 3425781"/>
                <a:gd name="connsiteX8" fmla="*/ 1468191 w 2562895"/>
                <a:gd name="connsiteY8" fmla="*/ 0 h 3425781"/>
                <a:gd name="connsiteX9" fmla="*/ 631064 w 2562895"/>
                <a:gd name="connsiteY9" fmla="*/ 180305 h 3425781"/>
                <a:gd name="connsiteX10" fmla="*/ 154546 w 2562895"/>
                <a:gd name="connsiteY10" fmla="*/ 502276 h 3425781"/>
                <a:gd name="connsiteX11" fmla="*/ 51515 w 2562895"/>
                <a:gd name="connsiteY11" fmla="*/ 682581 h 3425781"/>
                <a:gd name="connsiteX12" fmla="*/ 0 w 2562895"/>
                <a:gd name="connsiteY12" fmla="*/ 1275009 h 3425781"/>
                <a:gd name="connsiteX13" fmla="*/ 321972 w 2562895"/>
                <a:gd name="connsiteY13" fmla="*/ 1854558 h 3425781"/>
                <a:gd name="connsiteX14" fmla="*/ 489397 w 2562895"/>
                <a:gd name="connsiteY14" fmla="*/ 1777285 h 3425781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55312 w 2562895"/>
                <a:gd name="connsiteY2" fmla="*/ 3425781 h 3451538"/>
                <a:gd name="connsiteX3" fmla="*/ 1609859 w 2562895"/>
                <a:gd name="connsiteY3" fmla="*/ 3193961 h 3451538"/>
                <a:gd name="connsiteX4" fmla="*/ 1803042 w 2562895"/>
                <a:gd name="connsiteY4" fmla="*/ 3361386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16675 w 2562895"/>
                <a:gd name="connsiteY2" fmla="*/ 3425781 h 3451538"/>
                <a:gd name="connsiteX3" fmla="*/ 1609859 w 2562895"/>
                <a:gd name="connsiteY3" fmla="*/ 3193961 h 3451538"/>
                <a:gd name="connsiteX4" fmla="*/ 1803042 w 2562895"/>
                <a:gd name="connsiteY4" fmla="*/ 3361386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16675 w 2562895"/>
                <a:gd name="connsiteY2" fmla="*/ 3425781 h 3451538"/>
                <a:gd name="connsiteX3" fmla="*/ 1700011 w 2562895"/>
                <a:gd name="connsiteY3" fmla="*/ 3065172 h 3451538"/>
                <a:gd name="connsiteX4" fmla="*/ 1803042 w 2562895"/>
                <a:gd name="connsiteY4" fmla="*/ 3361386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16675 w 2562895"/>
                <a:gd name="connsiteY2" fmla="*/ 3425781 h 3451538"/>
                <a:gd name="connsiteX3" fmla="*/ 1700011 w 2562895"/>
                <a:gd name="connsiteY3" fmla="*/ 3065172 h 3451538"/>
                <a:gd name="connsiteX4" fmla="*/ 2021983 w 2562895"/>
                <a:gd name="connsiteY4" fmla="*/ 3013657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532585 w 2562895"/>
                <a:gd name="connsiteY2" fmla="*/ 3348508 h 3451538"/>
                <a:gd name="connsiteX3" fmla="*/ 1700011 w 2562895"/>
                <a:gd name="connsiteY3" fmla="*/ 3065172 h 3451538"/>
                <a:gd name="connsiteX4" fmla="*/ 2021983 w 2562895"/>
                <a:gd name="connsiteY4" fmla="*/ 3013657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532585 w 2562895"/>
                <a:gd name="connsiteY2" fmla="*/ 3348508 h 3451538"/>
                <a:gd name="connsiteX3" fmla="*/ 1790163 w 2562895"/>
                <a:gd name="connsiteY3" fmla="*/ 3026536 h 3451538"/>
                <a:gd name="connsiteX4" fmla="*/ 2021983 w 2562895"/>
                <a:gd name="connsiteY4" fmla="*/ 3013657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596980 h 3271233"/>
                <a:gd name="connsiteX1" fmla="*/ 1068946 w 2562895"/>
                <a:gd name="connsiteY1" fmla="*/ 3271233 h 3271233"/>
                <a:gd name="connsiteX2" fmla="*/ 1532585 w 2562895"/>
                <a:gd name="connsiteY2" fmla="*/ 3168203 h 3271233"/>
                <a:gd name="connsiteX3" fmla="*/ 1790163 w 2562895"/>
                <a:gd name="connsiteY3" fmla="*/ 2846231 h 3271233"/>
                <a:gd name="connsiteX4" fmla="*/ 2021983 w 2562895"/>
                <a:gd name="connsiteY4" fmla="*/ 2833352 h 3271233"/>
                <a:gd name="connsiteX5" fmla="*/ 2343955 w 2562895"/>
                <a:gd name="connsiteY5" fmla="*/ 2730321 h 3271233"/>
                <a:gd name="connsiteX6" fmla="*/ 2562895 w 2562895"/>
                <a:gd name="connsiteY6" fmla="*/ 1442433 h 3271233"/>
                <a:gd name="connsiteX7" fmla="*/ 2472743 w 2562895"/>
                <a:gd name="connsiteY7" fmla="*/ 115909 h 3271233"/>
                <a:gd name="connsiteX8" fmla="*/ 1481070 w 2562895"/>
                <a:gd name="connsiteY8" fmla="*/ 489396 h 3271233"/>
                <a:gd name="connsiteX9" fmla="*/ 631064 w 2562895"/>
                <a:gd name="connsiteY9" fmla="*/ 0 h 3271233"/>
                <a:gd name="connsiteX10" fmla="*/ 154546 w 2562895"/>
                <a:gd name="connsiteY10" fmla="*/ 321971 h 3271233"/>
                <a:gd name="connsiteX11" fmla="*/ 51515 w 2562895"/>
                <a:gd name="connsiteY11" fmla="*/ 502276 h 3271233"/>
                <a:gd name="connsiteX12" fmla="*/ 0 w 2562895"/>
                <a:gd name="connsiteY12" fmla="*/ 1094704 h 3271233"/>
                <a:gd name="connsiteX13" fmla="*/ 321972 w 2562895"/>
                <a:gd name="connsiteY13" fmla="*/ 1674253 h 3271233"/>
                <a:gd name="connsiteX14" fmla="*/ 489397 w 2562895"/>
                <a:gd name="connsiteY14" fmla="*/ 1596980 h 3271233"/>
                <a:gd name="connsiteX0" fmla="*/ 489397 w 2562895"/>
                <a:gd name="connsiteY0" fmla="*/ 1751528 h 3425781"/>
                <a:gd name="connsiteX1" fmla="*/ 1068946 w 2562895"/>
                <a:gd name="connsiteY1" fmla="*/ 3425781 h 3425781"/>
                <a:gd name="connsiteX2" fmla="*/ 1532585 w 2562895"/>
                <a:gd name="connsiteY2" fmla="*/ 3322751 h 3425781"/>
                <a:gd name="connsiteX3" fmla="*/ 1790163 w 2562895"/>
                <a:gd name="connsiteY3" fmla="*/ 3000779 h 3425781"/>
                <a:gd name="connsiteX4" fmla="*/ 2021983 w 2562895"/>
                <a:gd name="connsiteY4" fmla="*/ 2987900 h 3425781"/>
                <a:gd name="connsiteX5" fmla="*/ 2343955 w 2562895"/>
                <a:gd name="connsiteY5" fmla="*/ 2884869 h 3425781"/>
                <a:gd name="connsiteX6" fmla="*/ 2562895 w 2562895"/>
                <a:gd name="connsiteY6" fmla="*/ 1596981 h 3425781"/>
                <a:gd name="connsiteX7" fmla="*/ 2472743 w 2562895"/>
                <a:gd name="connsiteY7" fmla="*/ 270457 h 3425781"/>
                <a:gd name="connsiteX8" fmla="*/ 1468191 w 2562895"/>
                <a:gd name="connsiteY8" fmla="*/ 0 h 3425781"/>
                <a:gd name="connsiteX9" fmla="*/ 631064 w 2562895"/>
                <a:gd name="connsiteY9" fmla="*/ 154548 h 3425781"/>
                <a:gd name="connsiteX10" fmla="*/ 154546 w 2562895"/>
                <a:gd name="connsiteY10" fmla="*/ 476519 h 3425781"/>
                <a:gd name="connsiteX11" fmla="*/ 51515 w 2562895"/>
                <a:gd name="connsiteY11" fmla="*/ 656824 h 3425781"/>
                <a:gd name="connsiteX12" fmla="*/ 0 w 2562895"/>
                <a:gd name="connsiteY12" fmla="*/ 1249252 h 3425781"/>
                <a:gd name="connsiteX13" fmla="*/ 321972 w 2562895"/>
                <a:gd name="connsiteY13" fmla="*/ 1828801 h 3425781"/>
                <a:gd name="connsiteX14" fmla="*/ 489397 w 2562895"/>
                <a:gd name="connsiteY14" fmla="*/ 1751528 h 342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2895" h="3425781">
                  <a:moveTo>
                    <a:pt x="489397" y="1751528"/>
                  </a:moveTo>
                  <a:lnTo>
                    <a:pt x="1068946" y="3425781"/>
                  </a:lnTo>
                  <a:lnTo>
                    <a:pt x="1532585" y="3322751"/>
                  </a:lnTo>
                  <a:lnTo>
                    <a:pt x="1790163" y="3000779"/>
                  </a:lnTo>
                  <a:lnTo>
                    <a:pt x="2021983" y="2987900"/>
                  </a:lnTo>
                  <a:lnTo>
                    <a:pt x="2343955" y="2884869"/>
                  </a:lnTo>
                  <a:lnTo>
                    <a:pt x="2562895" y="1596981"/>
                  </a:lnTo>
                  <a:lnTo>
                    <a:pt x="2472743" y="270457"/>
                  </a:lnTo>
                  <a:lnTo>
                    <a:pt x="1468191" y="0"/>
                  </a:lnTo>
                  <a:lnTo>
                    <a:pt x="631064" y="154548"/>
                  </a:lnTo>
                  <a:lnTo>
                    <a:pt x="154546" y="476519"/>
                  </a:lnTo>
                  <a:lnTo>
                    <a:pt x="51515" y="656824"/>
                  </a:lnTo>
                  <a:lnTo>
                    <a:pt x="0" y="1249252"/>
                  </a:lnTo>
                  <a:lnTo>
                    <a:pt x="321972" y="1828801"/>
                  </a:lnTo>
                  <a:lnTo>
                    <a:pt x="489397" y="1751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5E437EAE-2ECB-460D-B2CD-14CBF2CC6FEE}"/>
                </a:ext>
              </a:extLst>
            </p:cNvPr>
            <p:cNvSpPr/>
            <p:nvPr/>
          </p:nvSpPr>
          <p:spPr>
            <a:xfrm>
              <a:off x="528034" y="3554569"/>
              <a:ext cx="1584101" cy="2949262"/>
            </a:xfrm>
            <a:custGeom>
              <a:avLst/>
              <a:gdLst>
                <a:gd name="connsiteX0" fmla="*/ 141667 w 1584101"/>
                <a:gd name="connsiteY0" fmla="*/ 0 h 2949262"/>
                <a:gd name="connsiteX1" fmla="*/ 1171977 w 1584101"/>
                <a:gd name="connsiteY1" fmla="*/ 914400 h 2949262"/>
                <a:gd name="connsiteX2" fmla="*/ 1584101 w 1584101"/>
                <a:gd name="connsiteY2" fmla="*/ 2794716 h 2949262"/>
                <a:gd name="connsiteX3" fmla="*/ 1068946 w 1584101"/>
                <a:gd name="connsiteY3" fmla="*/ 2949262 h 2949262"/>
                <a:gd name="connsiteX4" fmla="*/ 489397 w 1584101"/>
                <a:gd name="connsiteY4" fmla="*/ 1262130 h 2949262"/>
                <a:gd name="connsiteX5" fmla="*/ 334851 w 1584101"/>
                <a:gd name="connsiteY5" fmla="*/ 1326524 h 2949262"/>
                <a:gd name="connsiteX6" fmla="*/ 0 w 1584101"/>
                <a:gd name="connsiteY6" fmla="*/ 746975 h 2949262"/>
                <a:gd name="connsiteX7" fmla="*/ 77273 w 1584101"/>
                <a:gd name="connsiteY7" fmla="*/ 128789 h 2949262"/>
                <a:gd name="connsiteX8" fmla="*/ 141667 w 1584101"/>
                <a:gd name="connsiteY8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584101 w 1584101"/>
                <a:gd name="connsiteY2" fmla="*/ 2794716 h 2949262"/>
                <a:gd name="connsiteX3" fmla="*/ 1068946 w 1584101"/>
                <a:gd name="connsiteY3" fmla="*/ 2949262 h 2949262"/>
                <a:gd name="connsiteX4" fmla="*/ 489397 w 1584101"/>
                <a:gd name="connsiteY4" fmla="*/ 1262130 h 2949262"/>
                <a:gd name="connsiteX5" fmla="*/ 334851 w 1584101"/>
                <a:gd name="connsiteY5" fmla="*/ 1326524 h 2949262"/>
                <a:gd name="connsiteX6" fmla="*/ 0 w 1584101"/>
                <a:gd name="connsiteY6" fmla="*/ 746975 h 2949262"/>
                <a:gd name="connsiteX7" fmla="*/ 77273 w 1584101"/>
                <a:gd name="connsiteY7" fmla="*/ 128789 h 2949262"/>
                <a:gd name="connsiteX8" fmla="*/ 141667 w 1584101"/>
                <a:gd name="connsiteY8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236372 w 1584101"/>
                <a:gd name="connsiteY2" fmla="*/ 1365161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481070 w 1584101"/>
                <a:gd name="connsiteY2" fmla="*/ 1584102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481070 w 1584101"/>
                <a:gd name="connsiteY2" fmla="*/ 1584102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481070 w 1584101"/>
                <a:gd name="connsiteY2" fmla="*/ 1584102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579549 w 1584101"/>
                <a:gd name="connsiteY1" fmla="*/ 270456 h 2949262"/>
                <a:gd name="connsiteX2" fmla="*/ 1043188 w 1584101"/>
                <a:gd name="connsiteY2" fmla="*/ 528034 h 2949262"/>
                <a:gd name="connsiteX3" fmla="*/ 1481070 w 1584101"/>
                <a:gd name="connsiteY3" fmla="*/ 1584102 h 2949262"/>
                <a:gd name="connsiteX4" fmla="*/ 1584101 w 1584101"/>
                <a:gd name="connsiteY4" fmla="*/ 2794716 h 2949262"/>
                <a:gd name="connsiteX5" fmla="*/ 1068946 w 1584101"/>
                <a:gd name="connsiteY5" fmla="*/ 2949262 h 2949262"/>
                <a:gd name="connsiteX6" fmla="*/ 489397 w 1584101"/>
                <a:gd name="connsiteY6" fmla="*/ 1262130 h 2949262"/>
                <a:gd name="connsiteX7" fmla="*/ 334851 w 1584101"/>
                <a:gd name="connsiteY7" fmla="*/ 1326524 h 2949262"/>
                <a:gd name="connsiteX8" fmla="*/ 0 w 1584101"/>
                <a:gd name="connsiteY8" fmla="*/ 746975 h 2949262"/>
                <a:gd name="connsiteX9" fmla="*/ 77273 w 1584101"/>
                <a:gd name="connsiteY9" fmla="*/ 128789 h 2949262"/>
                <a:gd name="connsiteX10" fmla="*/ 141667 w 1584101"/>
                <a:gd name="connsiteY10" fmla="*/ 0 h 2949262"/>
                <a:gd name="connsiteX0" fmla="*/ 141667 w 1584101"/>
                <a:gd name="connsiteY0" fmla="*/ 0 h 2949262"/>
                <a:gd name="connsiteX1" fmla="*/ 437882 w 1584101"/>
                <a:gd name="connsiteY1" fmla="*/ 425002 h 2949262"/>
                <a:gd name="connsiteX2" fmla="*/ 1043188 w 1584101"/>
                <a:gd name="connsiteY2" fmla="*/ 528034 h 2949262"/>
                <a:gd name="connsiteX3" fmla="*/ 1481070 w 1584101"/>
                <a:gd name="connsiteY3" fmla="*/ 1584102 h 2949262"/>
                <a:gd name="connsiteX4" fmla="*/ 1584101 w 1584101"/>
                <a:gd name="connsiteY4" fmla="*/ 2794716 h 2949262"/>
                <a:gd name="connsiteX5" fmla="*/ 1068946 w 1584101"/>
                <a:gd name="connsiteY5" fmla="*/ 2949262 h 2949262"/>
                <a:gd name="connsiteX6" fmla="*/ 489397 w 1584101"/>
                <a:gd name="connsiteY6" fmla="*/ 1262130 h 2949262"/>
                <a:gd name="connsiteX7" fmla="*/ 334851 w 1584101"/>
                <a:gd name="connsiteY7" fmla="*/ 1326524 h 2949262"/>
                <a:gd name="connsiteX8" fmla="*/ 0 w 1584101"/>
                <a:gd name="connsiteY8" fmla="*/ 746975 h 2949262"/>
                <a:gd name="connsiteX9" fmla="*/ 77273 w 1584101"/>
                <a:gd name="connsiteY9" fmla="*/ 128789 h 2949262"/>
                <a:gd name="connsiteX10" fmla="*/ 141667 w 1584101"/>
                <a:gd name="connsiteY10" fmla="*/ 0 h 2949262"/>
                <a:gd name="connsiteX0" fmla="*/ 141667 w 1584101"/>
                <a:gd name="connsiteY0" fmla="*/ 0 h 2949262"/>
                <a:gd name="connsiteX1" fmla="*/ 437882 w 1584101"/>
                <a:gd name="connsiteY1" fmla="*/ 425002 h 2949262"/>
                <a:gd name="connsiteX2" fmla="*/ 1043188 w 1584101"/>
                <a:gd name="connsiteY2" fmla="*/ 528034 h 2949262"/>
                <a:gd name="connsiteX3" fmla="*/ 1352281 w 1584101"/>
                <a:gd name="connsiteY3" fmla="*/ 1828801 h 2949262"/>
                <a:gd name="connsiteX4" fmla="*/ 1584101 w 1584101"/>
                <a:gd name="connsiteY4" fmla="*/ 2794716 h 2949262"/>
                <a:gd name="connsiteX5" fmla="*/ 1068946 w 1584101"/>
                <a:gd name="connsiteY5" fmla="*/ 2949262 h 2949262"/>
                <a:gd name="connsiteX6" fmla="*/ 489397 w 1584101"/>
                <a:gd name="connsiteY6" fmla="*/ 1262130 h 2949262"/>
                <a:gd name="connsiteX7" fmla="*/ 334851 w 1584101"/>
                <a:gd name="connsiteY7" fmla="*/ 1326524 h 2949262"/>
                <a:gd name="connsiteX8" fmla="*/ 0 w 1584101"/>
                <a:gd name="connsiteY8" fmla="*/ 746975 h 2949262"/>
                <a:gd name="connsiteX9" fmla="*/ 77273 w 1584101"/>
                <a:gd name="connsiteY9" fmla="*/ 128789 h 2949262"/>
                <a:gd name="connsiteX10" fmla="*/ 141667 w 1584101"/>
                <a:gd name="connsiteY10" fmla="*/ 0 h 294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84101" h="2949262">
                  <a:moveTo>
                    <a:pt x="141667" y="0"/>
                  </a:moveTo>
                  <a:lnTo>
                    <a:pt x="437882" y="425002"/>
                  </a:lnTo>
                  <a:lnTo>
                    <a:pt x="1043188" y="528034"/>
                  </a:lnTo>
                  <a:cubicBezTo>
                    <a:pt x="1189149" y="880057"/>
                    <a:pt x="575255" y="1605567"/>
                    <a:pt x="1352281" y="1828801"/>
                  </a:cubicBezTo>
                  <a:cubicBezTo>
                    <a:pt x="1116169" y="2477037"/>
                    <a:pt x="1549757" y="2391178"/>
                    <a:pt x="1584101" y="2794716"/>
                  </a:cubicBezTo>
                  <a:lnTo>
                    <a:pt x="1068946" y="2949262"/>
                  </a:lnTo>
                  <a:lnTo>
                    <a:pt x="489397" y="1262130"/>
                  </a:lnTo>
                  <a:lnTo>
                    <a:pt x="334851" y="1326524"/>
                  </a:lnTo>
                  <a:lnTo>
                    <a:pt x="0" y="746975"/>
                  </a:lnTo>
                  <a:lnTo>
                    <a:pt x="77273" y="128789"/>
                  </a:lnTo>
                  <a:lnTo>
                    <a:pt x="14166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BA160582-D04E-4B01-BCB3-7E8F5CDFBA86}"/>
                </a:ext>
              </a:extLst>
            </p:cNvPr>
            <p:cNvSpPr/>
            <p:nvPr/>
          </p:nvSpPr>
          <p:spPr>
            <a:xfrm>
              <a:off x="1969811" y="3503426"/>
              <a:ext cx="811369" cy="1815921"/>
            </a:xfrm>
            <a:custGeom>
              <a:avLst/>
              <a:gdLst>
                <a:gd name="connsiteX0" fmla="*/ 0 w 811369"/>
                <a:gd name="connsiteY0" fmla="*/ 0 h 1815921"/>
                <a:gd name="connsiteX1" fmla="*/ 90152 w 811369"/>
                <a:gd name="connsiteY1" fmla="*/ 1210614 h 1815921"/>
                <a:gd name="connsiteX2" fmla="*/ 450761 w 811369"/>
                <a:gd name="connsiteY2" fmla="*/ 1815921 h 1815921"/>
                <a:gd name="connsiteX3" fmla="*/ 811369 w 811369"/>
                <a:gd name="connsiteY3" fmla="*/ 1107583 h 1815921"/>
                <a:gd name="connsiteX4" fmla="*/ 476518 w 811369"/>
                <a:gd name="connsiteY4" fmla="*/ 90152 h 1815921"/>
                <a:gd name="connsiteX5" fmla="*/ 0 w 811369"/>
                <a:gd name="connsiteY5" fmla="*/ 0 h 181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369" h="1815921">
                  <a:moveTo>
                    <a:pt x="0" y="0"/>
                  </a:moveTo>
                  <a:lnTo>
                    <a:pt x="90152" y="1210614"/>
                  </a:lnTo>
                  <a:lnTo>
                    <a:pt x="450761" y="1815921"/>
                  </a:lnTo>
                  <a:lnTo>
                    <a:pt x="811369" y="1107583"/>
                  </a:lnTo>
                  <a:lnTo>
                    <a:pt x="476518" y="90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A28E4F8-8260-478F-BE1C-076C97296994}"/>
                </a:ext>
              </a:extLst>
            </p:cNvPr>
            <p:cNvSpPr/>
            <p:nvPr/>
          </p:nvSpPr>
          <p:spPr>
            <a:xfrm>
              <a:off x="2111868" y="3650351"/>
              <a:ext cx="300982" cy="300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4A51E1F-0DCE-434B-9671-D99CA223ACF3}"/>
                </a:ext>
              </a:extLst>
            </p:cNvPr>
            <p:cNvSpPr/>
            <p:nvPr/>
          </p:nvSpPr>
          <p:spPr>
            <a:xfrm>
              <a:off x="2129096" y="4161920"/>
              <a:ext cx="300982" cy="300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701C5A2-5FCB-4AD2-93C7-41D7FAFABC13}"/>
                </a:ext>
              </a:extLst>
            </p:cNvPr>
            <p:cNvSpPr/>
            <p:nvPr/>
          </p:nvSpPr>
          <p:spPr>
            <a:xfrm>
              <a:off x="2307647" y="4621339"/>
              <a:ext cx="300982" cy="300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0807E45-2CB6-4805-8708-67C542CA348F}"/>
              </a:ext>
            </a:extLst>
          </p:cNvPr>
          <p:cNvSpPr txBox="1"/>
          <p:nvPr/>
        </p:nvSpPr>
        <p:spPr>
          <a:xfrm>
            <a:off x="7595616" y="18075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①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F38852E-9DFB-40CD-8F36-85DD487DAC74}"/>
              </a:ext>
            </a:extLst>
          </p:cNvPr>
          <p:cNvCxnSpPr>
            <a:stCxn id="8" idx="6"/>
            <a:endCxn id="11" idx="1"/>
          </p:cNvCxnSpPr>
          <p:nvPr/>
        </p:nvCxnSpPr>
        <p:spPr>
          <a:xfrm>
            <a:off x="6146093" y="1985476"/>
            <a:ext cx="1449523" cy="67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B026E3F-8A5D-4B9A-938A-C0B29B7592DC}"/>
              </a:ext>
            </a:extLst>
          </p:cNvPr>
          <p:cNvCxnSpPr>
            <a:cxnSpLocks/>
          </p:cNvCxnSpPr>
          <p:nvPr/>
        </p:nvCxnSpPr>
        <p:spPr>
          <a:xfrm flipV="1">
            <a:off x="6166464" y="2112501"/>
            <a:ext cx="1385275" cy="477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268C262-3CEE-4B3C-8417-592D0AF0C70B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377590" y="2187149"/>
            <a:ext cx="1303370" cy="9464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EB6A38-D795-499F-AA7B-2A90B85E0B28}"/>
              </a:ext>
            </a:extLst>
          </p:cNvPr>
          <p:cNvSpPr txBox="1"/>
          <p:nvPr/>
        </p:nvSpPr>
        <p:spPr>
          <a:xfrm>
            <a:off x="2931622" y="32532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②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50CB1C-04C3-4535-B549-FBA17750711B}"/>
              </a:ext>
            </a:extLst>
          </p:cNvPr>
          <p:cNvSpPr txBox="1"/>
          <p:nvPr/>
        </p:nvSpPr>
        <p:spPr>
          <a:xfrm>
            <a:off x="7545408" y="39616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④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2F1835-8181-453C-97C6-6087B5F60645}"/>
              </a:ext>
            </a:extLst>
          </p:cNvPr>
          <p:cNvSpPr txBox="1"/>
          <p:nvPr/>
        </p:nvSpPr>
        <p:spPr>
          <a:xfrm>
            <a:off x="7564416" y="28694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③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6641C7C-B903-4E3C-AF90-1056C3A7DBB8}"/>
              </a:ext>
            </a:extLst>
          </p:cNvPr>
          <p:cNvCxnSpPr>
            <a:stCxn id="6" idx="7"/>
            <a:endCxn id="26" idx="3"/>
          </p:cNvCxnSpPr>
          <p:nvPr/>
        </p:nvCxnSpPr>
        <p:spPr>
          <a:xfrm flipH="1">
            <a:off x="3347120" y="3262809"/>
            <a:ext cx="966232" cy="1751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F553F60-815A-423C-9B67-83AA94F81484}"/>
              </a:ext>
            </a:extLst>
          </p:cNvPr>
          <p:cNvCxnSpPr>
            <a:endCxn id="28" idx="1"/>
          </p:cNvCxnSpPr>
          <p:nvPr/>
        </p:nvCxnSpPr>
        <p:spPr>
          <a:xfrm>
            <a:off x="6377590" y="2869457"/>
            <a:ext cx="1186826" cy="18466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FF27422-54FB-4617-983C-33B732366F9B}"/>
              </a:ext>
            </a:extLst>
          </p:cNvPr>
          <p:cNvCxnSpPr>
            <a:endCxn id="27" idx="1"/>
          </p:cNvCxnSpPr>
          <p:nvPr/>
        </p:nvCxnSpPr>
        <p:spPr>
          <a:xfrm>
            <a:off x="6199643" y="3961638"/>
            <a:ext cx="1345765" cy="18466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75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0274EDA-1E02-4673-B047-C3E515220D7D}"/>
              </a:ext>
            </a:extLst>
          </p:cNvPr>
          <p:cNvGrpSpPr/>
          <p:nvPr/>
        </p:nvGrpSpPr>
        <p:grpSpPr>
          <a:xfrm>
            <a:off x="3290900" y="1137944"/>
            <a:ext cx="5610199" cy="3604743"/>
            <a:chOff x="7484968" y="991641"/>
            <a:chExt cx="2846231" cy="1828800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E48546CD-6057-486F-B118-9F2B85822E46}"/>
                </a:ext>
              </a:extLst>
            </p:cNvPr>
            <p:cNvSpPr/>
            <p:nvPr/>
          </p:nvSpPr>
          <p:spPr>
            <a:xfrm>
              <a:off x="7484968" y="991641"/>
              <a:ext cx="2846231" cy="1828800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46231" h="1828800">
                  <a:moveTo>
                    <a:pt x="193183" y="425003"/>
                  </a:moveTo>
                  <a:lnTo>
                    <a:pt x="0" y="798491"/>
                  </a:lnTo>
                  <a:lnTo>
                    <a:pt x="115909" y="1210614"/>
                  </a:lnTo>
                  <a:lnTo>
                    <a:pt x="270456" y="1609859"/>
                  </a:lnTo>
                  <a:lnTo>
                    <a:pt x="618186" y="1828800"/>
                  </a:lnTo>
                  <a:lnTo>
                    <a:pt x="2137893" y="1648496"/>
                  </a:lnTo>
                  <a:lnTo>
                    <a:pt x="2305318" y="1081826"/>
                  </a:lnTo>
                  <a:lnTo>
                    <a:pt x="2846231" y="656823"/>
                  </a:lnTo>
                  <a:lnTo>
                    <a:pt x="2794715" y="386367"/>
                  </a:lnTo>
                  <a:cubicBezTo>
                    <a:pt x="2639528" y="316606"/>
                    <a:pt x="2883587" y="298361"/>
                    <a:pt x="2728400" y="228600"/>
                  </a:cubicBezTo>
                  <a:lnTo>
                    <a:pt x="1841678" y="0"/>
                  </a:lnTo>
                  <a:lnTo>
                    <a:pt x="1622738" y="128789"/>
                  </a:lnTo>
                  <a:lnTo>
                    <a:pt x="193183" y="42500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DD5B86C-56B6-48FC-B284-0D76F4E97135}"/>
                </a:ext>
              </a:extLst>
            </p:cNvPr>
            <p:cNvSpPr/>
            <p:nvPr/>
          </p:nvSpPr>
          <p:spPr>
            <a:xfrm>
              <a:off x="8564451" y="1545465"/>
              <a:ext cx="901521" cy="643943"/>
            </a:xfrm>
            <a:custGeom>
              <a:avLst/>
              <a:gdLst>
                <a:gd name="connsiteX0" fmla="*/ 373487 w 901521"/>
                <a:gd name="connsiteY0" fmla="*/ 115910 h 643943"/>
                <a:gd name="connsiteX1" fmla="*/ 373487 w 901521"/>
                <a:gd name="connsiteY1" fmla="*/ 115910 h 643943"/>
                <a:gd name="connsiteX2" fmla="*/ 0 w 901521"/>
                <a:gd name="connsiteY2" fmla="*/ 373487 h 643943"/>
                <a:gd name="connsiteX3" fmla="*/ 128788 w 901521"/>
                <a:gd name="connsiteY3" fmla="*/ 631065 h 643943"/>
                <a:gd name="connsiteX4" fmla="*/ 618186 w 901521"/>
                <a:gd name="connsiteY4" fmla="*/ 643943 h 643943"/>
                <a:gd name="connsiteX5" fmla="*/ 901521 w 901521"/>
                <a:gd name="connsiteY5" fmla="*/ 283335 h 643943"/>
                <a:gd name="connsiteX6" fmla="*/ 798490 w 901521"/>
                <a:gd name="connsiteY6" fmla="*/ 0 h 643943"/>
                <a:gd name="connsiteX7" fmla="*/ 373487 w 901521"/>
                <a:gd name="connsiteY7" fmla="*/ 115910 h 64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1521" h="643943">
                  <a:moveTo>
                    <a:pt x="373487" y="115910"/>
                  </a:moveTo>
                  <a:lnTo>
                    <a:pt x="373487" y="115910"/>
                  </a:lnTo>
                  <a:lnTo>
                    <a:pt x="0" y="373487"/>
                  </a:lnTo>
                  <a:lnTo>
                    <a:pt x="128788" y="631065"/>
                  </a:lnTo>
                  <a:lnTo>
                    <a:pt x="618186" y="643943"/>
                  </a:lnTo>
                  <a:lnTo>
                    <a:pt x="901521" y="283335"/>
                  </a:lnTo>
                  <a:lnTo>
                    <a:pt x="798490" y="0"/>
                  </a:lnTo>
                  <a:lnTo>
                    <a:pt x="373487" y="11591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>
              <a:extLst>
                <a:ext uri="{FF2B5EF4-FFF2-40B4-BE49-F238E27FC236}">
                  <a16:creationId xmlns:a16="http://schemas.microsoft.com/office/drawing/2014/main" id="{07CAEDD8-B46D-48B0-B969-B10DE573FD26}"/>
                </a:ext>
              </a:extLst>
            </p:cNvPr>
            <p:cNvSpPr/>
            <p:nvPr/>
          </p:nvSpPr>
          <p:spPr>
            <a:xfrm>
              <a:off x="8118480" y="1927021"/>
              <a:ext cx="203974" cy="17584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>
              <a:extLst>
                <a:ext uri="{FF2B5EF4-FFF2-40B4-BE49-F238E27FC236}">
                  <a16:creationId xmlns:a16="http://schemas.microsoft.com/office/drawing/2014/main" id="{88ABAD7C-AA37-4DEE-B1AB-27FF61AB0B56}"/>
                </a:ext>
              </a:extLst>
            </p:cNvPr>
            <p:cNvSpPr/>
            <p:nvPr/>
          </p:nvSpPr>
          <p:spPr>
            <a:xfrm>
              <a:off x="7739786" y="1845159"/>
              <a:ext cx="203974" cy="17584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77DB326-ABDB-4272-BFBB-D5314EC28EB7}"/>
              </a:ext>
            </a:extLst>
          </p:cNvPr>
          <p:cNvCxnSpPr/>
          <p:nvPr/>
        </p:nvCxnSpPr>
        <p:spPr>
          <a:xfrm>
            <a:off x="6486144" y="3154968"/>
            <a:ext cx="2414955" cy="17329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752C00C-B691-4DDA-8C20-C3C853C2A977}"/>
              </a:ext>
            </a:extLst>
          </p:cNvPr>
          <p:cNvCxnSpPr>
            <a:cxnSpLocks/>
          </p:cNvCxnSpPr>
          <p:nvPr/>
        </p:nvCxnSpPr>
        <p:spPr>
          <a:xfrm flipH="1">
            <a:off x="2569729" y="2981669"/>
            <a:ext cx="1424468" cy="985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20DCC6F-3C6A-4208-87C6-C3C4A7F2C135}"/>
              </a:ext>
            </a:extLst>
          </p:cNvPr>
          <p:cNvCxnSpPr/>
          <p:nvPr/>
        </p:nvCxnSpPr>
        <p:spPr>
          <a:xfrm flipH="1" flipV="1">
            <a:off x="2569729" y="3166909"/>
            <a:ext cx="2170911" cy="747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89440A9-5267-444F-8E02-671B4B3AC5AF}"/>
              </a:ext>
            </a:extLst>
          </p:cNvPr>
          <p:cNvCxnSpPr/>
          <p:nvPr/>
        </p:nvCxnSpPr>
        <p:spPr>
          <a:xfrm>
            <a:off x="7351776" y="1914144"/>
            <a:ext cx="2182368" cy="315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CD4F50-219B-4A09-8978-42440CB39A26}"/>
              </a:ext>
            </a:extLst>
          </p:cNvPr>
          <p:cNvSpPr txBox="1"/>
          <p:nvPr/>
        </p:nvSpPr>
        <p:spPr>
          <a:xfrm>
            <a:off x="9482519" y="20718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4B9DA9-B292-4972-8DEF-74D8F0B7C4B6}"/>
              </a:ext>
            </a:extLst>
          </p:cNvPr>
          <p:cNvSpPr txBox="1"/>
          <p:nvPr/>
        </p:nvSpPr>
        <p:spPr>
          <a:xfrm>
            <a:off x="8881194" y="32042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DEAC51-D67E-45E9-9CE4-F3E35866B9E5}"/>
              </a:ext>
            </a:extLst>
          </p:cNvPr>
          <p:cNvSpPr txBox="1"/>
          <p:nvPr/>
        </p:nvSpPr>
        <p:spPr>
          <a:xfrm>
            <a:off x="2189725" y="29816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49991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51FE54B-EFE8-4B54-A76B-1D2301A8B911}"/>
              </a:ext>
            </a:extLst>
          </p:cNvPr>
          <p:cNvGrpSpPr/>
          <p:nvPr/>
        </p:nvGrpSpPr>
        <p:grpSpPr>
          <a:xfrm>
            <a:off x="4202089" y="457286"/>
            <a:ext cx="3787821" cy="5638714"/>
            <a:chOff x="3631843" y="115910"/>
            <a:chExt cx="4662151" cy="69402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7C5C1159-E339-439C-9638-62D714A2F792}"/>
                </a:ext>
              </a:extLst>
            </p:cNvPr>
            <p:cNvSpPr/>
            <p:nvPr/>
          </p:nvSpPr>
          <p:spPr>
            <a:xfrm>
              <a:off x="3631843" y="122796"/>
              <a:ext cx="4658841" cy="6933393"/>
            </a:xfrm>
            <a:custGeom>
              <a:avLst/>
              <a:gdLst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0 w 3451538"/>
                <a:gd name="connsiteY9" fmla="*/ 3876541 h 4520485"/>
                <a:gd name="connsiteX10" fmla="*/ 2086377 w 3451538"/>
                <a:gd name="connsiteY10" fmla="*/ 3606085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0 w 3451538"/>
                <a:gd name="connsiteY9" fmla="*/ 3876541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792938 w 3451538"/>
                <a:gd name="connsiteY8" fmla="*/ 4515552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929673 w 3451538"/>
                <a:gd name="connsiteY7" fmla="*/ 4338169 h 4520485"/>
                <a:gd name="connsiteX8" fmla="*/ 1792938 w 3451538"/>
                <a:gd name="connsiteY8" fmla="*/ 4515552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5136658"/>
                <a:gd name="connsiteX1" fmla="*/ 566670 w 3451538"/>
                <a:gd name="connsiteY1" fmla="*/ 1107583 h 5136658"/>
                <a:gd name="connsiteX2" fmla="*/ 0 w 3451538"/>
                <a:gd name="connsiteY2" fmla="*/ 1622738 h 5136658"/>
                <a:gd name="connsiteX3" fmla="*/ 1171977 w 3451538"/>
                <a:gd name="connsiteY3" fmla="*/ 1906073 h 5136658"/>
                <a:gd name="connsiteX4" fmla="*/ 1210614 w 3451538"/>
                <a:gd name="connsiteY4" fmla="*/ 2421228 h 5136658"/>
                <a:gd name="connsiteX5" fmla="*/ 631064 w 3451538"/>
                <a:gd name="connsiteY5" fmla="*/ 2936383 h 5136658"/>
                <a:gd name="connsiteX6" fmla="*/ 11155 w 3451538"/>
                <a:gd name="connsiteY6" fmla="*/ 5136658 h 5136658"/>
                <a:gd name="connsiteX7" fmla="*/ 929673 w 3451538"/>
                <a:gd name="connsiteY7" fmla="*/ 4338169 h 5136658"/>
                <a:gd name="connsiteX8" fmla="*/ 1792938 w 3451538"/>
                <a:gd name="connsiteY8" fmla="*/ 4515552 h 5136658"/>
                <a:gd name="connsiteX9" fmla="*/ 1931831 w 3451538"/>
                <a:gd name="connsiteY9" fmla="*/ 4160930 h 5136658"/>
                <a:gd name="connsiteX10" fmla="*/ 2196972 w 3451538"/>
                <a:gd name="connsiteY10" fmla="*/ 4016867 h 5136658"/>
                <a:gd name="connsiteX11" fmla="*/ 2421228 w 3451538"/>
                <a:gd name="connsiteY11" fmla="*/ 3464417 h 5136658"/>
                <a:gd name="connsiteX12" fmla="*/ 2421228 w 3451538"/>
                <a:gd name="connsiteY12" fmla="*/ 2897747 h 5136658"/>
                <a:gd name="connsiteX13" fmla="*/ 3013656 w 3451538"/>
                <a:gd name="connsiteY13" fmla="*/ 2588654 h 5136658"/>
                <a:gd name="connsiteX14" fmla="*/ 3451538 w 3451538"/>
                <a:gd name="connsiteY14" fmla="*/ 2137893 h 5136658"/>
                <a:gd name="connsiteX15" fmla="*/ 3271233 w 3451538"/>
                <a:gd name="connsiteY15" fmla="*/ 656823 h 5136658"/>
                <a:gd name="connsiteX16" fmla="*/ 2936383 w 3451538"/>
                <a:gd name="connsiteY16" fmla="*/ 798490 h 5136658"/>
                <a:gd name="connsiteX17" fmla="*/ 2305318 w 3451538"/>
                <a:gd name="connsiteY17" fmla="*/ 0 h 5136658"/>
                <a:gd name="connsiteX18" fmla="*/ 437881 w 3451538"/>
                <a:gd name="connsiteY18" fmla="*/ 257578 h 513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51538" h="5136658">
                  <a:moveTo>
                    <a:pt x="437881" y="257578"/>
                  </a:moveTo>
                  <a:lnTo>
                    <a:pt x="566670" y="1107583"/>
                  </a:lnTo>
                  <a:lnTo>
                    <a:pt x="0" y="1622738"/>
                  </a:lnTo>
                  <a:lnTo>
                    <a:pt x="1171977" y="1906073"/>
                  </a:lnTo>
                  <a:lnTo>
                    <a:pt x="1210614" y="2421228"/>
                  </a:lnTo>
                  <a:lnTo>
                    <a:pt x="631064" y="2936383"/>
                  </a:lnTo>
                  <a:lnTo>
                    <a:pt x="11155" y="5136658"/>
                  </a:lnTo>
                  <a:lnTo>
                    <a:pt x="929673" y="4338169"/>
                  </a:lnTo>
                  <a:lnTo>
                    <a:pt x="1792938" y="4515552"/>
                  </a:lnTo>
                  <a:lnTo>
                    <a:pt x="1931831" y="4160930"/>
                  </a:lnTo>
                  <a:lnTo>
                    <a:pt x="2196972" y="4016867"/>
                  </a:lnTo>
                  <a:lnTo>
                    <a:pt x="2421228" y="3464417"/>
                  </a:lnTo>
                  <a:lnTo>
                    <a:pt x="2421228" y="2897747"/>
                  </a:lnTo>
                  <a:lnTo>
                    <a:pt x="3013656" y="2588654"/>
                  </a:lnTo>
                  <a:lnTo>
                    <a:pt x="3451538" y="2137893"/>
                  </a:lnTo>
                  <a:lnTo>
                    <a:pt x="3271233" y="656823"/>
                  </a:lnTo>
                  <a:lnTo>
                    <a:pt x="2936383" y="798490"/>
                  </a:lnTo>
                  <a:lnTo>
                    <a:pt x="2305318" y="0"/>
                  </a:lnTo>
                  <a:lnTo>
                    <a:pt x="437881" y="25757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300A942A-9FDB-4209-AC77-71D3BE51B7B9}"/>
                </a:ext>
              </a:extLst>
            </p:cNvPr>
            <p:cNvSpPr/>
            <p:nvPr/>
          </p:nvSpPr>
          <p:spPr>
            <a:xfrm>
              <a:off x="4224270" y="115910"/>
              <a:ext cx="2704564" cy="1300766"/>
            </a:xfrm>
            <a:custGeom>
              <a:avLst/>
              <a:gdLst>
                <a:gd name="connsiteX0" fmla="*/ 103031 w 2704564"/>
                <a:gd name="connsiteY0" fmla="*/ 1300766 h 1300766"/>
                <a:gd name="connsiteX1" fmla="*/ 708338 w 2704564"/>
                <a:gd name="connsiteY1" fmla="*/ 1030310 h 1300766"/>
                <a:gd name="connsiteX2" fmla="*/ 1133341 w 2704564"/>
                <a:gd name="connsiteY2" fmla="*/ 772732 h 1300766"/>
                <a:gd name="connsiteX3" fmla="*/ 2021984 w 2704564"/>
                <a:gd name="connsiteY3" fmla="*/ 772732 h 1300766"/>
                <a:gd name="connsiteX4" fmla="*/ 2704564 w 2704564"/>
                <a:gd name="connsiteY4" fmla="*/ 206062 h 1300766"/>
                <a:gd name="connsiteX5" fmla="*/ 2511381 w 2704564"/>
                <a:gd name="connsiteY5" fmla="*/ 0 h 1300766"/>
                <a:gd name="connsiteX6" fmla="*/ 0 w 2704564"/>
                <a:gd name="connsiteY6" fmla="*/ 360608 h 1300766"/>
                <a:gd name="connsiteX7" fmla="*/ 103031 w 2704564"/>
                <a:gd name="connsiteY7" fmla="*/ 1300766 h 130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4564" h="1300766">
                  <a:moveTo>
                    <a:pt x="103031" y="1300766"/>
                  </a:moveTo>
                  <a:lnTo>
                    <a:pt x="708338" y="1030310"/>
                  </a:lnTo>
                  <a:lnTo>
                    <a:pt x="1133341" y="772732"/>
                  </a:lnTo>
                  <a:lnTo>
                    <a:pt x="2021984" y="772732"/>
                  </a:lnTo>
                  <a:lnTo>
                    <a:pt x="2704564" y="206062"/>
                  </a:lnTo>
                  <a:lnTo>
                    <a:pt x="2511381" y="0"/>
                  </a:lnTo>
                  <a:lnTo>
                    <a:pt x="0" y="360608"/>
                  </a:lnTo>
                  <a:lnTo>
                    <a:pt x="103031" y="130076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A11471CB-691F-4991-AFF8-D4BFBD0C83F0}"/>
                </a:ext>
              </a:extLst>
            </p:cNvPr>
            <p:cNvSpPr/>
            <p:nvPr/>
          </p:nvSpPr>
          <p:spPr>
            <a:xfrm>
              <a:off x="5615189" y="1262130"/>
              <a:ext cx="1815921" cy="1584101"/>
            </a:xfrm>
            <a:custGeom>
              <a:avLst/>
              <a:gdLst>
                <a:gd name="connsiteX0" fmla="*/ 0 w 1815921"/>
                <a:gd name="connsiteY0" fmla="*/ 231819 h 1584101"/>
                <a:gd name="connsiteX1" fmla="*/ 283335 w 1815921"/>
                <a:gd name="connsiteY1" fmla="*/ 682580 h 1584101"/>
                <a:gd name="connsiteX2" fmla="*/ 862884 w 1815921"/>
                <a:gd name="connsiteY2" fmla="*/ 643943 h 1584101"/>
                <a:gd name="connsiteX3" fmla="*/ 1403797 w 1815921"/>
                <a:gd name="connsiteY3" fmla="*/ 1584101 h 1584101"/>
                <a:gd name="connsiteX4" fmla="*/ 1815921 w 1815921"/>
                <a:gd name="connsiteY4" fmla="*/ 1326524 h 1584101"/>
                <a:gd name="connsiteX5" fmla="*/ 1287887 w 1815921"/>
                <a:gd name="connsiteY5" fmla="*/ 231819 h 1584101"/>
                <a:gd name="connsiteX6" fmla="*/ 566670 w 1815921"/>
                <a:gd name="connsiteY6" fmla="*/ 0 h 1584101"/>
                <a:gd name="connsiteX7" fmla="*/ 0 w 1815921"/>
                <a:gd name="connsiteY7" fmla="*/ 231819 h 158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5921" h="1584101">
                  <a:moveTo>
                    <a:pt x="0" y="231819"/>
                  </a:moveTo>
                  <a:lnTo>
                    <a:pt x="283335" y="682580"/>
                  </a:lnTo>
                  <a:lnTo>
                    <a:pt x="862884" y="643943"/>
                  </a:lnTo>
                  <a:lnTo>
                    <a:pt x="1403797" y="1584101"/>
                  </a:lnTo>
                  <a:lnTo>
                    <a:pt x="1815921" y="1326524"/>
                  </a:lnTo>
                  <a:lnTo>
                    <a:pt x="1287887" y="231819"/>
                  </a:lnTo>
                  <a:lnTo>
                    <a:pt x="566670" y="0"/>
                  </a:lnTo>
                  <a:lnTo>
                    <a:pt x="0" y="23181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B3E50B0B-F1DB-4DC1-8D8F-88AA7A15772C}"/>
                </a:ext>
              </a:extLst>
            </p:cNvPr>
            <p:cNvSpPr/>
            <p:nvPr/>
          </p:nvSpPr>
          <p:spPr>
            <a:xfrm>
              <a:off x="4906851" y="2537138"/>
              <a:ext cx="3387143" cy="3683358"/>
            </a:xfrm>
            <a:custGeom>
              <a:avLst/>
              <a:gdLst>
                <a:gd name="connsiteX0" fmla="*/ 0 w 3387143"/>
                <a:gd name="connsiteY0" fmla="*/ 3451538 h 3683358"/>
                <a:gd name="connsiteX1" fmla="*/ 244698 w 3387143"/>
                <a:gd name="connsiteY1" fmla="*/ 3026535 h 3683358"/>
                <a:gd name="connsiteX2" fmla="*/ 927279 w 3387143"/>
                <a:gd name="connsiteY2" fmla="*/ 3206839 h 3683358"/>
                <a:gd name="connsiteX3" fmla="*/ 1622738 w 3387143"/>
                <a:gd name="connsiteY3" fmla="*/ 2253803 h 3683358"/>
                <a:gd name="connsiteX4" fmla="*/ 1609859 w 3387143"/>
                <a:gd name="connsiteY4" fmla="*/ 1532586 h 3683358"/>
                <a:gd name="connsiteX5" fmla="*/ 2163650 w 3387143"/>
                <a:gd name="connsiteY5" fmla="*/ 978794 h 3683358"/>
                <a:gd name="connsiteX6" fmla="*/ 2936383 w 3387143"/>
                <a:gd name="connsiteY6" fmla="*/ 631065 h 3683358"/>
                <a:gd name="connsiteX7" fmla="*/ 3335628 w 3387143"/>
                <a:gd name="connsiteY7" fmla="*/ 0 h 3683358"/>
                <a:gd name="connsiteX8" fmla="*/ 3387143 w 3387143"/>
                <a:gd name="connsiteY8" fmla="*/ 489397 h 3683358"/>
                <a:gd name="connsiteX9" fmla="*/ 2768957 w 3387143"/>
                <a:gd name="connsiteY9" fmla="*/ 1120462 h 3683358"/>
                <a:gd name="connsiteX10" fmla="*/ 1996225 w 3387143"/>
                <a:gd name="connsiteY10" fmla="*/ 1532586 h 3683358"/>
                <a:gd name="connsiteX11" fmla="*/ 1983346 w 3387143"/>
                <a:gd name="connsiteY11" fmla="*/ 2318197 h 3683358"/>
                <a:gd name="connsiteX12" fmla="*/ 1661374 w 3387143"/>
                <a:gd name="connsiteY12" fmla="*/ 3039414 h 3683358"/>
                <a:gd name="connsiteX13" fmla="*/ 1287887 w 3387143"/>
                <a:gd name="connsiteY13" fmla="*/ 3206839 h 3683358"/>
                <a:gd name="connsiteX14" fmla="*/ 1133341 w 3387143"/>
                <a:gd name="connsiteY14" fmla="*/ 3683358 h 3683358"/>
                <a:gd name="connsiteX15" fmla="*/ 0 w 3387143"/>
                <a:gd name="connsiteY15" fmla="*/ 3451538 h 368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87143" h="3683358">
                  <a:moveTo>
                    <a:pt x="0" y="3451538"/>
                  </a:moveTo>
                  <a:lnTo>
                    <a:pt x="244698" y="3026535"/>
                  </a:lnTo>
                  <a:lnTo>
                    <a:pt x="927279" y="3206839"/>
                  </a:lnTo>
                  <a:lnTo>
                    <a:pt x="1622738" y="2253803"/>
                  </a:lnTo>
                  <a:lnTo>
                    <a:pt x="1609859" y="1532586"/>
                  </a:lnTo>
                  <a:lnTo>
                    <a:pt x="2163650" y="978794"/>
                  </a:lnTo>
                  <a:lnTo>
                    <a:pt x="2936383" y="631065"/>
                  </a:lnTo>
                  <a:lnTo>
                    <a:pt x="3335628" y="0"/>
                  </a:lnTo>
                  <a:lnTo>
                    <a:pt x="3387143" y="489397"/>
                  </a:lnTo>
                  <a:lnTo>
                    <a:pt x="2768957" y="1120462"/>
                  </a:lnTo>
                  <a:lnTo>
                    <a:pt x="1996225" y="1532586"/>
                  </a:lnTo>
                  <a:lnTo>
                    <a:pt x="1983346" y="2318197"/>
                  </a:lnTo>
                  <a:lnTo>
                    <a:pt x="1661374" y="3039414"/>
                  </a:lnTo>
                  <a:lnTo>
                    <a:pt x="1287887" y="3206839"/>
                  </a:lnTo>
                  <a:lnTo>
                    <a:pt x="1133341" y="3683358"/>
                  </a:lnTo>
                  <a:lnTo>
                    <a:pt x="0" y="34515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239656D-470B-494F-A4E5-7297DB0D4D9B}"/>
                </a:ext>
              </a:extLst>
            </p:cNvPr>
            <p:cNvSpPr/>
            <p:nvPr/>
          </p:nvSpPr>
          <p:spPr>
            <a:xfrm>
              <a:off x="3657600" y="1970468"/>
              <a:ext cx="1957589" cy="3631842"/>
            </a:xfrm>
            <a:custGeom>
              <a:avLst/>
              <a:gdLst>
                <a:gd name="connsiteX0" fmla="*/ 347730 w 2112135"/>
                <a:gd name="connsiteY0" fmla="*/ 0 h 3631842"/>
                <a:gd name="connsiteX1" fmla="*/ 1352282 w 2112135"/>
                <a:gd name="connsiteY1" fmla="*/ 128788 h 3631842"/>
                <a:gd name="connsiteX2" fmla="*/ 1803042 w 2112135"/>
                <a:gd name="connsiteY2" fmla="*/ 360608 h 3631842"/>
                <a:gd name="connsiteX3" fmla="*/ 2112135 w 2112135"/>
                <a:gd name="connsiteY3" fmla="*/ 1687132 h 3631842"/>
                <a:gd name="connsiteX4" fmla="*/ 1828800 w 2112135"/>
                <a:gd name="connsiteY4" fmla="*/ 1906073 h 3631842"/>
                <a:gd name="connsiteX5" fmla="*/ 1171977 w 2112135"/>
                <a:gd name="connsiteY5" fmla="*/ 2601532 h 3631842"/>
                <a:gd name="connsiteX6" fmla="*/ 837127 w 2112135"/>
                <a:gd name="connsiteY6" fmla="*/ 3541690 h 3631842"/>
                <a:gd name="connsiteX7" fmla="*/ 412124 w 2112135"/>
                <a:gd name="connsiteY7" fmla="*/ 3631842 h 3631842"/>
                <a:gd name="connsiteX8" fmla="*/ 811369 w 2112135"/>
                <a:gd name="connsiteY8" fmla="*/ 2150771 h 3631842"/>
                <a:gd name="connsiteX9" fmla="*/ 1584101 w 2112135"/>
                <a:gd name="connsiteY9" fmla="*/ 1416676 h 3631842"/>
                <a:gd name="connsiteX10" fmla="*/ 1545465 w 2112135"/>
                <a:gd name="connsiteY10" fmla="*/ 746974 h 3631842"/>
                <a:gd name="connsiteX11" fmla="*/ 0 w 2112135"/>
                <a:gd name="connsiteY11" fmla="*/ 360608 h 3631842"/>
                <a:gd name="connsiteX12" fmla="*/ 347730 w 2112135"/>
                <a:gd name="connsiteY12" fmla="*/ 0 h 3631842"/>
                <a:gd name="connsiteX0" fmla="*/ 347730 w 1957589"/>
                <a:gd name="connsiteY0" fmla="*/ 0 h 3631842"/>
                <a:gd name="connsiteX1" fmla="*/ 1352282 w 1957589"/>
                <a:gd name="connsiteY1" fmla="*/ 128788 h 3631842"/>
                <a:gd name="connsiteX2" fmla="*/ 1803042 w 1957589"/>
                <a:gd name="connsiteY2" fmla="*/ 360608 h 3631842"/>
                <a:gd name="connsiteX3" fmla="*/ 1957589 w 1957589"/>
                <a:gd name="connsiteY3" fmla="*/ 1390918 h 3631842"/>
                <a:gd name="connsiteX4" fmla="*/ 1828800 w 1957589"/>
                <a:gd name="connsiteY4" fmla="*/ 1906073 h 3631842"/>
                <a:gd name="connsiteX5" fmla="*/ 1171977 w 1957589"/>
                <a:gd name="connsiteY5" fmla="*/ 2601532 h 3631842"/>
                <a:gd name="connsiteX6" fmla="*/ 837127 w 1957589"/>
                <a:gd name="connsiteY6" fmla="*/ 3541690 h 3631842"/>
                <a:gd name="connsiteX7" fmla="*/ 412124 w 1957589"/>
                <a:gd name="connsiteY7" fmla="*/ 3631842 h 3631842"/>
                <a:gd name="connsiteX8" fmla="*/ 811369 w 1957589"/>
                <a:gd name="connsiteY8" fmla="*/ 2150771 h 3631842"/>
                <a:gd name="connsiteX9" fmla="*/ 1584101 w 1957589"/>
                <a:gd name="connsiteY9" fmla="*/ 1416676 h 3631842"/>
                <a:gd name="connsiteX10" fmla="*/ 1545465 w 1957589"/>
                <a:gd name="connsiteY10" fmla="*/ 746974 h 3631842"/>
                <a:gd name="connsiteX11" fmla="*/ 0 w 1957589"/>
                <a:gd name="connsiteY11" fmla="*/ 360608 h 3631842"/>
                <a:gd name="connsiteX12" fmla="*/ 347730 w 1957589"/>
                <a:gd name="connsiteY12" fmla="*/ 0 h 3631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57589" h="3631842">
                  <a:moveTo>
                    <a:pt x="347730" y="0"/>
                  </a:moveTo>
                  <a:lnTo>
                    <a:pt x="1352282" y="128788"/>
                  </a:lnTo>
                  <a:lnTo>
                    <a:pt x="1803042" y="360608"/>
                  </a:lnTo>
                  <a:lnTo>
                    <a:pt x="1957589" y="1390918"/>
                  </a:lnTo>
                  <a:lnTo>
                    <a:pt x="1828800" y="1906073"/>
                  </a:lnTo>
                  <a:lnTo>
                    <a:pt x="1171977" y="2601532"/>
                  </a:lnTo>
                  <a:lnTo>
                    <a:pt x="837127" y="3541690"/>
                  </a:lnTo>
                  <a:lnTo>
                    <a:pt x="412124" y="3631842"/>
                  </a:lnTo>
                  <a:lnTo>
                    <a:pt x="811369" y="2150771"/>
                  </a:lnTo>
                  <a:lnTo>
                    <a:pt x="1584101" y="1416676"/>
                  </a:lnTo>
                  <a:lnTo>
                    <a:pt x="1545465" y="746974"/>
                  </a:lnTo>
                  <a:lnTo>
                    <a:pt x="0" y="360608"/>
                  </a:lnTo>
                  <a:lnTo>
                    <a:pt x="34773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F803AA7-0225-41F3-8DB3-CA2229459EB8}"/>
                </a:ext>
              </a:extLst>
            </p:cNvPr>
            <p:cNvSpPr/>
            <p:nvPr/>
          </p:nvSpPr>
          <p:spPr>
            <a:xfrm>
              <a:off x="4198512" y="212501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2F9F2CB-9239-461A-AC19-F9E3B7B01D84}"/>
                </a:ext>
              </a:extLst>
            </p:cNvPr>
            <p:cNvSpPr/>
            <p:nvPr/>
          </p:nvSpPr>
          <p:spPr>
            <a:xfrm>
              <a:off x="4556974" y="223448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ED70D76-4536-4D54-83AD-A34233AA1F7D}"/>
                </a:ext>
              </a:extLst>
            </p:cNvPr>
            <p:cNvSpPr/>
            <p:nvPr/>
          </p:nvSpPr>
          <p:spPr>
            <a:xfrm>
              <a:off x="5082859" y="234395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5D43424-A12D-4BEF-B3BC-6D1399BB67FE}"/>
                </a:ext>
              </a:extLst>
            </p:cNvPr>
            <p:cNvSpPr/>
            <p:nvPr/>
          </p:nvSpPr>
          <p:spPr>
            <a:xfrm>
              <a:off x="5301800" y="277968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156334D-F262-4186-9989-A23B455015D2}"/>
                </a:ext>
              </a:extLst>
            </p:cNvPr>
            <p:cNvSpPr/>
            <p:nvPr/>
          </p:nvSpPr>
          <p:spPr>
            <a:xfrm>
              <a:off x="5286766" y="3418845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65B6142-9F4F-4E00-B856-9C87AF8D4D83}"/>
                </a:ext>
              </a:extLst>
            </p:cNvPr>
            <p:cNvSpPr/>
            <p:nvPr/>
          </p:nvSpPr>
          <p:spPr>
            <a:xfrm>
              <a:off x="5033487" y="3748825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B16D5B1-CBE2-4AE8-A837-EAB57098A2BF}"/>
                </a:ext>
              </a:extLst>
            </p:cNvPr>
            <p:cNvSpPr/>
            <p:nvPr/>
          </p:nvSpPr>
          <p:spPr>
            <a:xfrm>
              <a:off x="4666444" y="4185636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09822FB-DDA2-43CD-AED4-5F28FD2A0D7A}"/>
                </a:ext>
              </a:extLst>
            </p:cNvPr>
            <p:cNvSpPr/>
            <p:nvPr/>
          </p:nvSpPr>
          <p:spPr>
            <a:xfrm>
              <a:off x="4385252" y="481777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852A0DF-EDD2-47A6-B8F7-3EC94A8C71CC}"/>
                </a:ext>
              </a:extLst>
            </p:cNvPr>
            <p:cNvSpPr/>
            <p:nvPr/>
          </p:nvSpPr>
          <p:spPr>
            <a:xfrm>
              <a:off x="4462525" y="90795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8A70A79-DC5C-4E4D-8122-1AE378ABAE8B}"/>
                </a:ext>
              </a:extLst>
            </p:cNvPr>
            <p:cNvSpPr/>
            <p:nvPr/>
          </p:nvSpPr>
          <p:spPr>
            <a:xfrm>
              <a:off x="4487211" y="51658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9C30A31-C512-49CA-87E9-33C0B48B36E6}"/>
                </a:ext>
              </a:extLst>
            </p:cNvPr>
            <p:cNvSpPr/>
            <p:nvPr/>
          </p:nvSpPr>
          <p:spPr>
            <a:xfrm>
              <a:off x="4924016" y="611744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819B599-02B0-4383-8DC7-E1CDC0786270}"/>
                </a:ext>
              </a:extLst>
            </p:cNvPr>
            <p:cNvSpPr/>
            <p:nvPr/>
          </p:nvSpPr>
          <p:spPr>
            <a:xfrm>
              <a:off x="5411269" y="495830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8508105-EC4F-44E3-9DB7-2358EE6CA828}"/>
                </a:ext>
              </a:extLst>
            </p:cNvPr>
            <p:cNvSpPr/>
            <p:nvPr/>
          </p:nvSpPr>
          <p:spPr>
            <a:xfrm>
              <a:off x="6096000" y="611736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16BBA1E-FBFA-45AE-B3EA-DBF34301D0D6}"/>
                </a:ext>
              </a:extLst>
            </p:cNvPr>
            <p:cNvSpPr/>
            <p:nvPr/>
          </p:nvSpPr>
          <p:spPr>
            <a:xfrm>
              <a:off x="6342851" y="29764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08D1363-F31B-44AE-ABC1-727830B13F2E}"/>
                </a:ext>
              </a:extLst>
            </p:cNvPr>
            <p:cNvSpPr/>
            <p:nvPr/>
          </p:nvSpPr>
          <p:spPr>
            <a:xfrm>
              <a:off x="5761143" y="143921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25C69DC-EAA9-4545-932D-83A84152B7A6}"/>
                </a:ext>
              </a:extLst>
            </p:cNvPr>
            <p:cNvSpPr/>
            <p:nvPr/>
          </p:nvSpPr>
          <p:spPr>
            <a:xfrm>
              <a:off x="6452321" y="152292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0430952-69E3-4AF2-ACCD-6094AADE727B}"/>
                </a:ext>
              </a:extLst>
            </p:cNvPr>
            <p:cNvSpPr/>
            <p:nvPr/>
          </p:nvSpPr>
          <p:spPr>
            <a:xfrm>
              <a:off x="6811268" y="191250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FE2DC11-FFC9-49E5-A1FB-E8E173434049}"/>
                </a:ext>
              </a:extLst>
            </p:cNvPr>
            <p:cNvSpPr/>
            <p:nvPr/>
          </p:nvSpPr>
          <p:spPr>
            <a:xfrm>
              <a:off x="6966388" y="243302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D325D4B-186C-48B0-814E-74075A079B47}"/>
                </a:ext>
              </a:extLst>
            </p:cNvPr>
            <p:cNvSpPr/>
            <p:nvPr/>
          </p:nvSpPr>
          <p:spPr>
            <a:xfrm>
              <a:off x="7185328" y="3480021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21E7F3D-92F4-4083-8206-A754D0BBF2A4}"/>
                </a:ext>
              </a:extLst>
            </p:cNvPr>
            <p:cNvSpPr/>
            <p:nvPr/>
          </p:nvSpPr>
          <p:spPr>
            <a:xfrm>
              <a:off x="6669108" y="4282040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0E738EE-5DA4-4E79-8DD2-AE0544225C15}"/>
                </a:ext>
              </a:extLst>
            </p:cNvPr>
            <p:cNvSpPr/>
            <p:nvPr/>
          </p:nvSpPr>
          <p:spPr>
            <a:xfrm>
              <a:off x="6452321" y="509574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6A29922-2F5A-46E2-A00F-AAB35E2C3D47}"/>
                </a:ext>
              </a:extLst>
            </p:cNvPr>
            <p:cNvSpPr/>
            <p:nvPr/>
          </p:nvSpPr>
          <p:spPr>
            <a:xfrm>
              <a:off x="6031058" y="549283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50659B6-29C7-48C8-B890-CB67469F5562}"/>
                </a:ext>
              </a:extLst>
            </p:cNvPr>
            <p:cNvSpPr/>
            <p:nvPr/>
          </p:nvSpPr>
          <p:spPr>
            <a:xfrm>
              <a:off x="5411268" y="580515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137EF78-316C-4FC7-805A-6A4C2F955A48}"/>
                </a:ext>
              </a:extLst>
            </p:cNvPr>
            <p:cNvSpPr/>
            <p:nvPr/>
          </p:nvSpPr>
          <p:spPr>
            <a:xfrm>
              <a:off x="5086073" y="573110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9B61706-7294-4F30-9114-61D085A909F4}"/>
                </a:ext>
              </a:extLst>
            </p:cNvPr>
            <p:cNvSpPr/>
            <p:nvPr/>
          </p:nvSpPr>
          <p:spPr>
            <a:xfrm>
              <a:off x="5939305" y="2514600"/>
              <a:ext cx="566670" cy="450760"/>
            </a:xfrm>
            <a:custGeom>
              <a:avLst/>
              <a:gdLst>
                <a:gd name="connsiteX0" fmla="*/ 0 w 566670"/>
                <a:gd name="connsiteY0" fmla="*/ 128788 h 450760"/>
                <a:gd name="connsiteX1" fmla="*/ 128788 w 566670"/>
                <a:gd name="connsiteY1" fmla="*/ 450760 h 450760"/>
                <a:gd name="connsiteX2" fmla="*/ 540912 w 566670"/>
                <a:gd name="connsiteY2" fmla="*/ 347729 h 450760"/>
                <a:gd name="connsiteX3" fmla="*/ 566670 w 566670"/>
                <a:gd name="connsiteY3" fmla="*/ 180304 h 450760"/>
                <a:gd name="connsiteX4" fmla="*/ 399245 w 566670"/>
                <a:gd name="connsiteY4" fmla="*/ 0 h 450760"/>
                <a:gd name="connsiteX5" fmla="*/ 0 w 566670"/>
                <a:gd name="connsiteY5" fmla="*/ 128788 h 45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6670" h="450760">
                  <a:moveTo>
                    <a:pt x="0" y="128788"/>
                  </a:moveTo>
                  <a:lnTo>
                    <a:pt x="128788" y="450760"/>
                  </a:lnTo>
                  <a:lnTo>
                    <a:pt x="540912" y="347729"/>
                  </a:lnTo>
                  <a:lnTo>
                    <a:pt x="566670" y="180304"/>
                  </a:lnTo>
                  <a:lnTo>
                    <a:pt x="399245" y="0"/>
                  </a:lnTo>
                  <a:lnTo>
                    <a:pt x="0" y="12878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2565A841-595B-404B-9F90-7EE5B0FF694C}"/>
                </a:ext>
              </a:extLst>
            </p:cNvPr>
            <p:cNvSpPr/>
            <p:nvPr/>
          </p:nvSpPr>
          <p:spPr>
            <a:xfrm>
              <a:off x="5087155" y="3400023"/>
              <a:ext cx="1184856" cy="1815921"/>
            </a:xfrm>
            <a:custGeom>
              <a:avLst/>
              <a:gdLst>
                <a:gd name="connsiteX0" fmla="*/ 1081825 w 1184856"/>
                <a:gd name="connsiteY0" fmla="*/ 0 h 1815921"/>
                <a:gd name="connsiteX1" fmla="*/ 1184856 w 1184856"/>
                <a:gd name="connsiteY1" fmla="*/ 231819 h 1815921"/>
                <a:gd name="connsiteX2" fmla="*/ 1120462 w 1184856"/>
                <a:gd name="connsiteY2" fmla="*/ 489397 h 1815921"/>
                <a:gd name="connsiteX3" fmla="*/ 1107583 w 1184856"/>
                <a:gd name="connsiteY3" fmla="*/ 785611 h 1815921"/>
                <a:gd name="connsiteX4" fmla="*/ 978794 w 1184856"/>
                <a:gd name="connsiteY4" fmla="*/ 1184856 h 1815921"/>
                <a:gd name="connsiteX5" fmla="*/ 682580 w 1184856"/>
                <a:gd name="connsiteY5" fmla="*/ 1712890 h 1815921"/>
                <a:gd name="connsiteX6" fmla="*/ 283335 w 1184856"/>
                <a:gd name="connsiteY6" fmla="*/ 1815921 h 1815921"/>
                <a:gd name="connsiteX7" fmla="*/ 0 w 1184856"/>
                <a:gd name="connsiteY7" fmla="*/ 1738647 h 1815921"/>
                <a:gd name="connsiteX8" fmla="*/ 154546 w 1184856"/>
                <a:gd name="connsiteY8" fmla="*/ 1429554 h 1815921"/>
                <a:gd name="connsiteX9" fmla="*/ 360608 w 1184856"/>
                <a:gd name="connsiteY9" fmla="*/ 1365160 h 1815921"/>
                <a:gd name="connsiteX10" fmla="*/ 528034 w 1184856"/>
                <a:gd name="connsiteY10" fmla="*/ 1416676 h 1815921"/>
                <a:gd name="connsiteX11" fmla="*/ 695459 w 1184856"/>
                <a:gd name="connsiteY11" fmla="*/ 1068946 h 1815921"/>
                <a:gd name="connsiteX12" fmla="*/ 824248 w 1184856"/>
                <a:gd name="connsiteY12" fmla="*/ 553791 h 1815921"/>
                <a:gd name="connsiteX13" fmla="*/ 1043189 w 1184856"/>
                <a:gd name="connsiteY13" fmla="*/ 38636 h 1815921"/>
                <a:gd name="connsiteX14" fmla="*/ 1081825 w 1184856"/>
                <a:gd name="connsiteY14" fmla="*/ 0 h 181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4856" h="1815921">
                  <a:moveTo>
                    <a:pt x="1081825" y="0"/>
                  </a:moveTo>
                  <a:lnTo>
                    <a:pt x="1184856" y="231819"/>
                  </a:lnTo>
                  <a:lnTo>
                    <a:pt x="1120462" y="489397"/>
                  </a:lnTo>
                  <a:lnTo>
                    <a:pt x="1107583" y="785611"/>
                  </a:lnTo>
                  <a:lnTo>
                    <a:pt x="978794" y="1184856"/>
                  </a:lnTo>
                  <a:lnTo>
                    <a:pt x="682580" y="1712890"/>
                  </a:lnTo>
                  <a:lnTo>
                    <a:pt x="283335" y="1815921"/>
                  </a:lnTo>
                  <a:lnTo>
                    <a:pt x="0" y="1738647"/>
                  </a:lnTo>
                  <a:lnTo>
                    <a:pt x="154546" y="1429554"/>
                  </a:lnTo>
                  <a:lnTo>
                    <a:pt x="360608" y="1365160"/>
                  </a:lnTo>
                  <a:lnTo>
                    <a:pt x="528034" y="1416676"/>
                  </a:lnTo>
                  <a:lnTo>
                    <a:pt x="695459" y="1068946"/>
                  </a:lnTo>
                  <a:lnTo>
                    <a:pt x="824248" y="553791"/>
                  </a:lnTo>
                  <a:lnTo>
                    <a:pt x="1043189" y="38636"/>
                  </a:lnTo>
                  <a:lnTo>
                    <a:pt x="1081825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5B76BB7-7BD8-4CD1-AA88-BB80E54D4FF1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7089161" y="2406131"/>
            <a:ext cx="1329757" cy="22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F379A62-1BED-4426-8C15-9E1E93194898}"/>
              </a:ext>
            </a:extLst>
          </p:cNvPr>
          <p:cNvSpPr txBox="1"/>
          <p:nvPr/>
        </p:nvSpPr>
        <p:spPr>
          <a:xfrm>
            <a:off x="8426691" y="22397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153AED-157F-43E2-A8A6-C18B37144CEA}"/>
              </a:ext>
            </a:extLst>
          </p:cNvPr>
          <p:cNvSpPr txBox="1"/>
          <p:nvPr/>
        </p:nvSpPr>
        <p:spPr>
          <a:xfrm>
            <a:off x="8030824" y="34890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2C3BC9-51C6-408E-84EC-0C298776A7A3}"/>
              </a:ext>
            </a:extLst>
          </p:cNvPr>
          <p:cNvSpPr txBox="1"/>
          <p:nvPr/>
        </p:nvSpPr>
        <p:spPr>
          <a:xfrm>
            <a:off x="7988825" y="42228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DCF2F4-0FBA-4B84-A88D-7C4B310CDD08}"/>
              </a:ext>
            </a:extLst>
          </p:cNvPr>
          <p:cNvSpPr txBox="1"/>
          <p:nvPr/>
        </p:nvSpPr>
        <p:spPr>
          <a:xfrm>
            <a:off x="7592180" y="51083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7DFA0E-C8C8-4BC4-B078-EC47BA01038E}"/>
              </a:ext>
            </a:extLst>
          </p:cNvPr>
          <p:cNvCxnSpPr>
            <a:stCxn id="35" idx="2"/>
            <a:endCxn id="41" idx="1"/>
          </p:cNvCxnSpPr>
          <p:nvPr/>
        </p:nvCxnSpPr>
        <p:spPr>
          <a:xfrm>
            <a:off x="6294808" y="3523121"/>
            <a:ext cx="1736016" cy="15062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C6D0062-AA6D-45EC-A696-17661F44CAAD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516285" y="2688647"/>
            <a:ext cx="1555453" cy="85491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1D53AB1-2D00-4500-A456-E09E3D9B8862}"/>
              </a:ext>
            </a:extLst>
          </p:cNvPr>
          <p:cNvCxnSpPr>
            <a:endCxn id="42" idx="1"/>
          </p:cNvCxnSpPr>
          <p:nvPr/>
        </p:nvCxnSpPr>
        <p:spPr>
          <a:xfrm>
            <a:off x="6669752" y="4407486"/>
            <a:ext cx="131907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4073545-4DA0-4776-B0B8-B89CC77DD402}"/>
              </a:ext>
            </a:extLst>
          </p:cNvPr>
          <p:cNvCxnSpPr>
            <a:endCxn id="44" idx="1"/>
          </p:cNvCxnSpPr>
          <p:nvPr/>
        </p:nvCxnSpPr>
        <p:spPr>
          <a:xfrm>
            <a:off x="5865800" y="4825837"/>
            <a:ext cx="1726380" cy="46718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65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57</Words>
  <Application>Microsoft Office PowerPoint</Application>
  <PresentationFormat>와이드스크린</PresentationFormat>
  <Paragraphs>57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지호</dc:creator>
  <cp:lastModifiedBy>유 지호</cp:lastModifiedBy>
  <cp:revision>4</cp:revision>
  <dcterms:created xsi:type="dcterms:W3CDTF">2022-03-17T06:18:40Z</dcterms:created>
  <dcterms:modified xsi:type="dcterms:W3CDTF">2022-04-05T12:21:41Z</dcterms:modified>
</cp:coreProperties>
</file>