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0" r:id="rId3"/>
    <p:sldId id="292" r:id="rId4"/>
    <p:sldId id="295" r:id="rId5"/>
    <p:sldId id="296" r:id="rId6"/>
    <p:sldId id="30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4" autoAdjust="0"/>
    <p:restoredTop sz="94660"/>
  </p:normalViewPr>
  <p:slideViewPr>
    <p:cSldViewPr snapToGrid="0">
      <p:cViewPr>
        <p:scale>
          <a:sx n="75" d="100"/>
          <a:sy n="75" d="100"/>
        </p:scale>
        <p:origin x="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6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9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9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microsoft.com/office/2007/relationships/hdphoto" Target="../media/hdphoto8.wdp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microsoft.com/office/2007/relationships/hdphoto" Target="../media/hdphoto9.wdp"/><Relationship Id="rId4" Type="http://schemas.openxmlformats.org/officeDocument/2006/relationships/image" Target="../media/image20.sv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732" y="279631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A6DE9-4F58-40C6-82D7-6F2337A7185B}"/>
              </a:ext>
            </a:extLst>
          </p:cNvPr>
          <p:cNvSpPr txBox="1"/>
          <p:nvPr/>
        </p:nvSpPr>
        <p:spPr>
          <a:xfrm>
            <a:off x="8988351" y="218135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</a:t>
            </a:r>
            <a:r>
              <a:rPr lang="en-US" altLang="ko-KR" sz="1400" dirty="0"/>
              <a:t>UI</a:t>
            </a:r>
            <a:r>
              <a:rPr lang="ko-KR" altLang="en-US" sz="1400" dirty="0"/>
              <a:t>에 빨간 느낌표가 뜨며</a:t>
            </a:r>
            <a:endParaRPr lang="en-US" altLang="ko-KR" sz="1400" dirty="0"/>
          </a:p>
          <a:p>
            <a:r>
              <a:rPr lang="en-US" altLang="ko-KR" sz="1400" dirty="0"/>
              <a:t>UI</a:t>
            </a:r>
            <a:r>
              <a:rPr lang="ko-KR" altLang="en-US" sz="1400" dirty="0"/>
              <a:t>를 누르면 방해 미션이 뜨게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2583A0-A78A-46CA-B780-4F400F3B7539}"/>
              </a:ext>
            </a:extLst>
          </p:cNvPr>
          <p:cNvCxnSpPr>
            <a:stCxn id="3" idx="3"/>
          </p:cNvCxnSpPr>
          <p:nvPr/>
        </p:nvCxnSpPr>
        <p:spPr>
          <a:xfrm flipV="1">
            <a:off x="8370932" y="2746055"/>
            <a:ext cx="310623" cy="278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141628-EBCA-4F01-A367-87DF092A23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8653060" y="2461019"/>
            <a:ext cx="353349" cy="3172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0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798A8C-CD98-453F-AB14-D5E15FFDD11B}"/>
              </a:ext>
            </a:extLst>
          </p:cNvPr>
          <p:cNvGrpSpPr/>
          <p:nvPr/>
        </p:nvGrpSpPr>
        <p:grpSpPr>
          <a:xfrm>
            <a:off x="4435537" y="2579364"/>
            <a:ext cx="3606680" cy="3049707"/>
            <a:chOff x="1937734" y="244800"/>
            <a:chExt cx="7820979" cy="6613200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38B2FA20-1F8D-49CA-B220-0C582D797304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16B96D0-D82F-4BD5-84A8-D4415B4546A5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2B21199-D914-40D2-B568-44E362133CB6}"/>
                </a:ext>
              </a:extLst>
            </p:cNvPr>
            <p:cNvCxnSpPr>
              <a:cxnSpLocks/>
              <a:stCxn id="43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60887FB-0AB3-4F76-B952-A54AC5FC9440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691D3A-1F90-4D62-AB0B-60C2285434B7}"/>
                </a:ext>
              </a:extLst>
            </p:cNvPr>
            <p:cNvSpPr/>
            <p:nvPr/>
          </p:nvSpPr>
          <p:spPr>
            <a:xfrm>
              <a:off x="6809451" y="5195379"/>
              <a:ext cx="824246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잘린 대각선 방향 모서리 46">
              <a:extLst>
                <a:ext uri="{FF2B5EF4-FFF2-40B4-BE49-F238E27FC236}">
                  <a16:creationId xmlns:a16="http://schemas.microsoft.com/office/drawing/2014/main" id="{24DCE789-75BB-4F26-B8C7-00BD79A3D59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5592965-7B9D-444B-B351-3D6CB65D59EF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7589632-1FA8-4D33-BCEB-68AEA440FCF0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10C1412D-3644-4AF4-9ED6-EB59075ECDDB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2CCC1BD-2788-4A5F-9D8C-BFB9800F175A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CA21CE84-DAE5-4230-A11A-BE7ACA678A2C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1E11F005-EF8C-4E96-BCDF-7BB7E665E096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AEFD3BB-E6AD-4648-B968-84F79A1726F3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44624399-40DB-42E4-B5F5-8AFA384FCE3D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23B5D1-B368-483E-BC58-4187419FCA7B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1439A8F-ADB6-4D1C-B6B2-E383C7183781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13447EC-43B5-4E36-9F8A-15648857F8B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DE88BC2-1A91-46F4-BC06-3EF47C6CFEC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9B96C18-79DC-4342-8441-4E06EBE6D27A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0C75EC-C44E-41A0-9F00-BBA8B9172806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1D136C-75B8-471C-B4FE-3FC1282B31A8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22B5E2F-BDEB-43E6-BF8B-B76868F3229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F8EA759-4D14-4233-B14A-12268F6BDFA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7A90185-3DB3-4504-BA24-AD486344630C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080D69E-46E9-42BF-B92C-A06A1EEBE72A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5915B89-52DD-46C9-9DDC-DF740B214CF0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F8AA92-D9B1-4844-B396-6564D0E4EC86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6A46A78-9FA0-4CA5-9106-75A9DC1CC84C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239D9FD-0F72-4C63-9B15-772EE5536E80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801365C-BDB0-4D6B-9FFD-E49D8476894B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747C420-B7CB-4B5F-9334-44BB1FB8258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7C41281-14F5-4755-97A9-34B0EADF3776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E577B86-854E-41C6-B2ED-66D7D50053FD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417BA87-378D-4DAD-9A13-4EA47A23CA5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697F625-AD57-4E80-BEB8-E218A15546EE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7E9457-0622-4D9F-B23E-51EA1F853FC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BCFDA36-125B-45E2-8143-F7597877EB7C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3E886AAD-DF80-430A-97AE-258D4B9ACEC7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5F0C642-81F9-4BDB-9E0F-5060B2F4C303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8A3AC-510F-4519-9DEC-59523BCE1E7B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38BB50E-FD99-4815-8C92-F351A66B29D3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19DE7-25A8-404C-9B5C-E2148A07F215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82C5FF-4D8D-4D3F-902A-4D823EC90BB5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FB163A-FDEB-4B42-86D0-1AD7705F7899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388A974-8256-40CE-BDD4-C0BBACA5BACB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94E253F8-9444-48E6-A4F0-64981852DF1A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C27CF5AB-28A4-4FFE-AD71-51B322BBA310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29F2F2-735B-4A39-BB9A-0048836B9F6F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623A4B6-E857-42E6-9F66-5756482853A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BFC2C4F-91A6-4B14-B598-18FB96C9D0DB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E8B7F2-C5E5-423C-A940-65A58D4CA5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77F5DCF0-8479-4122-B0FE-76B57EC35D33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7615011-2275-4C71-985D-90C3FACDCAD4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05A88AB4-1373-460F-9A06-535E82430348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CD177AD2-7C54-4E5D-AD27-BF37DE8739D8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EA50A3B-95F0-4B83-B710-2938C960EF0B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E3CB27BC-6345-4116-8B25-533D66D4F63E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FDF7A6A-951C-46E9-ACB6-CA2F43E3953D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211F0F-F272-4F45-95C7-7885EA5787DB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AB44F3C-003B-4E09-B1C8-AC961F71D53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4A6F566-6A01-4222-A60D-EF30FAF03AAB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56D025A-E917-454B-B914-E4294C6F7BA3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47F7771-7DB4-4222-8794-45148406C6EF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6F7CF13-D7A2-45B8-BA89-4E4AD74B7346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뗏목 실루엣, 무료 다운로드 이미지 - silhouetteAC">
            <a:extLst>
              <a:ext uri="{FF2B5EF4-FFF2-40B4-BE49-F238E27FC236}">
                <a16:creationId xmlns:a16="http://schemas.microsoft.com/office/drawing/2014/main" id="{5914E7D9-E38C-4295-BD09-5BC8A4FB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765" y1="64706" x2="41765" y2="64706"/>
                        <a14:foregroundMark x1="52059" y1="68529" x2="73824" y2="63824"/>
                        <a14:foregroundMark x1="68235" y1="65588" x2="28235" y2="65000"/>
                        <a14:foregroundMark x1="28235" y1="65000" x2="24706" y2="66176"/>
                        <a14:foregroundMark x1="22916" y1="70123" x2="44706" y2="73235"/>
                        <a14:foregroundMark x1="19142" y1="69584" x2="22615" y2="70080"/>
                        <a14:foregroundMark x1="15882" y1="69118" x2="17981" y2="69418"/>
                        <a14:foregroundMark x1="44706" y1="73235" x2="49118" y2="72941"/>
                        <a14:foregroundMark x1="26565" y1="73351" x2="47353" y2="75294"/>
                        <a14:foregroundMark x1="17338" y1="72489" x2="21538" y2="72882"/>
                        <a14:foregroundMark x1="47353" y1="75294" x2="79118" y2="66176"/>
                        <a14:foregroundMark x1="79118" y1="66176" x2="64706" y2="62059"/>
                        <a14:foregroundMark x1="64706" y1="62059" x2="62059" y2="63529"/>
                        <a14:foregroundMark x1="27647" y1="64706" x2="48824" y2="57941"/>
                        <a14:backgroundMark x1="14706" y1="72353" x2="16176" y2="73529"/>
                        <a14:backgroundMark x1="21176" y1="73824" x2="22059" y2="72353"/>
                        <a14:backgroundMark x1="21471" y1="73529" x2="21765" y2="72647"/>
                        <a14:backgroundMark x1="21765" y1="72941" x2="22353" y2="7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08" y="4861836"/>
            <a:ext cx="654953" cy="6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040C4-1802-4EBC-A95B-8F5F127365FE}"/>
              </a:ext>
            </a:extLst>
          </p:cNvPr>
          <p:cNvCxnSpPr>
            <a:cxnSpLocks/>
          </p:cNvCxnSpPr>
          <p:nvPr/>
        </p:nvCxnSpPr>
        <p:spPr>
          <a:xfrm>
            <a:off x="8337953" y="4935279"/>
            <a:ext cx="611265" cy="5259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35623-17AA-4191-ABD5-3AD526332910}"/>
              </a:ext>
            </a:extLst>
          </p:cNvPr>
          <p:cNvCxnSpPr/>
          <p:nvPr/>
        </p:nvCxnSpPr>
        <p:spPr>
          <a:xfrm>
            <a:off x="1772816" y="3066898"/>
            <a:ext cx="1586204" cy="34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3E95E3-ADF1-483A-9E6F-6DEF06652A3B}"/>
              </a:ext>
            </a:extLst>
          </p:cNvPr>
          <p:cNvSpPr/>
          <p:nvPr/>
        </p:nvSpPr>
        <p:spPr>
          <a:xfrm>
            <a:off x="206463" y="182880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969B483-EA25-4886-89F2-EE6A2570994A}"/>
              </a:ext>
            </a:extLst>
          </p:cNvPr>
          <p:cNvCxnSpPr>
            <a:cxnSpLocks/>
          </p:cNvCxnSpPr>
          <p:nvPr/>
        </p:nvCxnSpPr>
        <p:spPr>
          <a:xfrm flipV="1">
            <a:off x="1784729" y="5341391"/>
            <a:ext cx="1618167" cy="28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1F27D6-BF5D-4937-BD49-C74E92017B15}"/>
              </a:ext>
            </a:extLst>
          </p:cNvPr>
          <p:cNvSpPr/>
          <p:nvPr/>
        </p:nvSpPr>
        <p:spPr>
          <a:xfrm>
            <a:off x="218376" y="4384903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A0F9F8-7908-4A2A-97A5-8EA6A8D21074}"/>
              </a:ext>
            </a:extLst>
          </p:cNvPr>
          <p:cNvCxnSpPr>
            <a:cxnSpLocks/>
          </p:cNvCxnSpPr>
          <p:nvPr/>
        </p:nvCxnSpPr>
        <p:spPr>
          <a:xfrm flipH="1">
            <a:off x="8965521" y="2945573"/>
            <a:ext cx="1335741" cy="25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DEBF81-7D6A-4532-838B-240477D0A572}"/>
              </a:ext>
            </a:extLst>
          </p:cNvPr>
          <p:cNvSpPr/>
          <p:nvPr/>
        </p:nvSpPr>
        <p:spPr>
          <a:xfrm>
            <a:off x="10309156" y="1836627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5B8FA78-EC02-4CB4-A1D7-166257E81A68}"/>
              </a:ext>
            </a:extLst>
          </p:cNvPr>
          <p:cNvCxnSpPr>
            <a:cxnSpLocks/>
          </p:cNvCxnSpPr>
          <p:nvPr/>
        </p:nvCxnSpPr>
        <p:spPr>
          <a:xfrm flipH="1" flipV="1">
            <a:off x="8919023" y="5094367"/>
            <a:ext cx="1376945" cy="89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2266601-0A65-4F10-93F1-2B9766861811}"/>
              </a:ext>
            </a:extLst>
          </p:cNvPr>
          <p:cNvSpPr/>
          <p:nvPr/>
        </p:nvSpPr>
        <p:spPr>
          <a:xfrm>
            <a:off x="10295968" y="412397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24FAA-1020-4CC6-8F95-6C02BBC601E0}"/>
              </a:ext>
            </a:extLst>
          </p:cNvPr>
          <p:cNvSpPr txBox="1"/>
          <p:nvPr/>
        </p:nvSpPr>
        <p:spPr>
          <a:xfrm>
            <a:off x="288952" y="1919502"/>
            <a:ext cx="155363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지금 현재 있는 자리에</a:t>
            </a:r>
            <a:endParaRPr lang="en-US" altLang="ko-KR" sz="1050" dirty="0"/>
          </a:p>
          <a:p>
            <a:r>
              <a:rPr lang="ko-KR" altLang="en-US" sz="1050" dirty="0"/>
              <a:t> 덫을 설치한다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덫에 걸리면 </a:t>
            </a:r>
            <a:r>
              <a:rPr lang="en-US" altLang="ko-KR" sz="1050" dirty="0"/>
              <a:t>15</a:t>
            </a:r>
            <a:r>
              <a:rPr lang="ko-KR" altLang="en-US" sz="1050" dirty="0"/>
              <a:t>초 동안</a:t>
            </a:r>
            <a:endParaRPr lang="en-US" altLang="ko-KR" sz="1050" dirty="0"/>
          </a:p>
          <a:p>
            <a:r>
              <a:rPr lang="ko-KR" altLang="en-US" sz="1050" dirty="0"/>
              <a:t>움직이지 못합니다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60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납치자들 개개인의</a:t>
            </a:r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6425F0-E68D-4ECA-8790-2A8E333BC8A2}"/>
              </a:ext>
            </a:extLst>
          </p:cNvPr>
          <p:cNvSpPr txBox="1"/>
          <p:nvPr/>
        </p:nvSpPr>
        <p:spPr>
          <a:xfrm>
            <a:off x="10329343" y="2064172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연구소와 제련소의 문을</a:t>
            </a:r>
            <a:endParaRPr lang="en-US" altLang="ko-KR" sz="1050" dirty="0"/>
          </a:p>
          <a:p>
            <a:r>
              <a:rPr lang="en-US" altLang="ko-KR" sz="1050" dirty="0"/>
              <a:t>10</a:t>
            </a:r>
            <a:r>
              <a:rPr lang="ko-KR" altLang="en-US" sz="1050" dirty="0"/>
              <a:t>초간 닫습니다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45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96D5A-8228-4FDD-95F8-24A5D70DD6B9}"/>
              </a:ext>
            </a:extLst>
          </p:cNvPr>
          <p:cNvSpPr txBox="1"/>
          <p:nvPr/>
        </p:nvSpPr>
        <p:spPr>
          <a:xfrm>
            <a:off x="264786" y="4467145"/>
            <a:ext cx="1717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배와 제련소에 불을 </a:t>
            </a:r>
            <a:endParaRPr lang="en-US" altLang="ko-KR" sz="1050" dirty="0"/>
          </a:p>
          <a:p>
            <a:r>
              <a:rPr lang="ko-KR" altLang="en-US" sz="1050" dirty="0"/>
              <a:t>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불을 </a:t>
            </a:r>
            <a:r>
              <a:rPr lang="en-US" altLang="ko-KR" sz="1050" dirty="0"/>
              <a:t>60</a:t>
            </a:r>
            <a:r>
              <a:rPr lang="ko-KR" altLang="en-US" sz="1050" dirty="0"/>
              <a:t>초안에 두 곳을</a:t>
            </a:r>
            <a:endParaRPr lang="en-US" altLang="ko-KR" sz="1050" dirty="0"/>
          </a:p>
          <a:p>
            <a:r>
              <a:rPr lang="ko-KR" altLang="en-US" sz="1050" dirty="0"/>
              <a:t>끄지 못하면 게임에서</a:t>
            </a:r>
            <a:endParaRPr lang="en-US" altLang="ko-KR" sz="1050" dirty="0"/>
          </a:p>
          <a:p>
            <a:r>
              <a:rPr lang="ko-KR" altLang="en-US" sz="1050" dirty="0"/>
              <a:t>패배합니다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3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42B0A5-1685-45D4-9B5B-3D3DA9F7A031}"/>
              </a:ext>
            </a:extLst>
          </p:cNvPr>
          <p:cNvSpPr txBox="1"/>
          <p:nvPr/>
        </p:nvSpPr>
        <p:spPr>
          <a:xfrm>
            <a:off x="10329343" y="4263358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뗏목을 섬 중앙에 멈춰</a:t>
            </a:r>
            <a:endParaRPr lang="en-US" altLang="ko-KR" sz="1050" dirty="0"/>
          </a:p>
          <a:p>
            <a:r>
              <a:rPr lang="ko-KR" altLang="en-US" sz="1050" dirty="0"/>
              <a:t>하루 시간의 </a:t>
            </a:r>
            <a:r>
              <a:rPr lang="ko-KR" altLang="en-US" sz="1050" dirty="0" err="1"/>
              <a:t>반동안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움직일 수 없게 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2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463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085567" y="12795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14547" y="5029199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9088582" y="5094367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301018" y="2990503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296406" y="230240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058" y="3066898"/>
            <a:ext cx="457200" cy="4572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80AB1B-C4FF-40DF-951C-02BDD2803352}"/>
              </a:ext>
            </a:extLst>
          </p:cNvPr>
          <p:cNvSpPr/>
          <p:nvPr/>
        </p:nvSpPr>
        <p:spPr>
          <a:xfrm>
            <a:off x="2969957" y="2406139"/>
            <a:ext cx="6321835" cy="3405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EA28384-0C2C-4EE6-B1FA-D80F2ED9912B}"/>
              </a:ext>
            </a:extLst>
          </p:cNvPr>
          <p:cNvSpPr/>
          <p:nvPr/>
        </p:nvSpPr>
        <p:spPr>
          <a:xfrm>
            <a:off x="3280274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FCB2B0C-3BEA-4DBA-AB4E-85514329AC25}"/>
              </a:ext>
            </a:extLst>
          </p:cNvPr>
          <p:cNvSpPr/>
          <p:nvPr/>
        </p:nvSpPr>
        <p:spPr>
          <a:xfrm>
            <a:off x="3274583" y="4823585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B90850-AF30-43AD-A462-F0B34D7B7D1E}"/>
              </a:ext>
            </a:extLst>
          </p:cNvPr>
          <p:cNvSpPr/>
          <p:nvPr/>
        </p:nvSpPr>
        <p:spPr>
          <a:xfrm>
            <a:off x="8279686" y="2625970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5C47CA-E236-473E-8422-5A68011951EC}"/>
              </a:ext>
            </a:extLst>
          </p:cNvPr>
          <p:cNvSpPr/>
          <p:nvPr/>
        </p:nvSpPr>
        <p:spPr>
          <a:xfrm>
            <a:off x="8243795" y="4772398"/>
            <a:ext cx="834430" cy="834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0743B09C-E805-4ECA-AF27-37DF5E9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44" y="2733169"/>
            <a:ext cx="926194" cy="5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문 무료 아이콘 - Icon-Icons.com">
            <a:extLst>
              <a:ext uri="{FF2B5EF4-FFF2-40B4-BE49-F238E27FC236}">
                <a16:creationId xmlns:a16="http://schemas.microsoft.com/office/drawing/2014/main" id="{55004A64-6269-4CB7-B5A9-17CA9CD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5556" y1="15556" x2="33778" y2="46222"/>
                        <a14:foregroundMark x1="33778" y1="46222" x2="37778" y2="72889"/>
                        <a14:foregroundMark x1="37778" y1="72889" x2="60000" y2="62222"/>
                        <a14:foregroundMark x1="60000" y1="62222" x2="64000" y2="51556"/>
                        <a14:foregroundMark x1="32000" y1="26667" x2="56889" y2="14667"/>
                        <a14:foregroundMark x1="56889" y1="14667" x2="68889" y2="56000"/>
                        <a14:foregroundMark x1="68889" y1="56000" x2="69333" y2="82667"/>
                        <a14:foregroundMark x1="69333" y1="82667" x2="39111" y2="8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88" y="2716095"/>
            <a:ext cx="669317" cy="6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물쇠 무료 아이콘 - Icon-Icons.com">
            <a:extLst>
              <a:ext uri="{FF2B5EF4-FFF2-40B4-BE49-F238E27FC236}">
                <a16:creationId xmlns:a16="http://schemas.microsoft.com/office/drawing/2014/main" id="{42972228-4A47-4B19-94C3-0568342B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8" b="98222" l="9778" r="89778">
                        <a14:foregroundMark x1="32532" y1="24889" x2="28889" y2="33333"/>
                        <a14:foregroundMark x1="33107" y1="23556" x2="32532" y2="24889"/>
                        <a14:foregroundMark x1="33490" y1="22667" x2="33107" y2="23556"/>
                        <a14:foregroundMark x1="34066" y1="21333" x2="33490" y2="22667"/>
                        <a14:foregroundMark x1="34156" y1="21125" x2="34066" y2="21333"/>
                        <a14:foregroundMark x1="34257" y1="20889" x2="34237" y2="20936"/>
                        <a14:foregroundMark x1="34622" y1="20043" x2="34257" y2="20889"/>
                        <a14:foregroundMark x1="28889" y1="33333" x2="29333" y2="41333"/>
                        <a14:foregroundMark x1="52307" y1="8748" x2="59556" y2="6222"/>
                        <a14:foregroundMark x1="32549" y1="15633" x2="33824" y2="15189"/>
                        <a14:foregroundMark x1="30222" y1="16444" x2="32422" y2="15678"/>
                        <a14:foregroundMark x1="59556" y1="6222" x2="68444" y2="12000"/>
                        <a14:foregroundMark x1="25778" y1="44444" x2="20000" y2="77778"/>
                        <a14:foregroundMark x1="22222" y1="91556" x2="64000" y2="93778"/>
                        <a14:foregroundMark x1="64000" y1="93778" x2="78222" y2="90667"/>
                        <a14:foregroundMark x1="31111" y1="98222" x2="56000" y2="98222"/>
                        <a14:foregroundMark x1="56000" y1="98222" x2="70222" y2="98222"/>
                        <a14:foregroundMark x1="50667" y1="64000" x2="50667" y2="64000"/>
                        <a14:backgroundMark x1="49778" y1="10222" x2="37333" y2="22222"/>
                        <a14:backgroundMark x1="51556" y1="10222" x2="48444" y2="10222"/>
                        <a14:backgroundMark x1="52889" y1="10222" x2="50222" y2="10222"/>
                        <a14:backgroundMark x1="52889" y1="9778" x2="50667" y2="9333"/>
                        <a14:backgroundMark x1="52000" y1="9333" x2="52000" y2="9333"/>
                        <a14:backgroundMark x1="36000" y1="19556" x2="36000" y2="19556"/>
                        <a14:backgroundMark x1="34667" y1="21333" x2="34667" y2="21333"/>
                        <a14:backgroundMark x1="34222" y1="20889" x2="34222" y2="20889"/>
                        <a14:backgroundMark x1="34667" y1="20000" x2="34667" y2="20000"/>
                        <a14:backgroundMark x1="33778" y1="22667" x2="33778" y2="22667"/>
                        <a14:backgroundMark x1="33778" y1="23556" x2="33778" y2="23556"/>
                        <a14:backgroundMark x1="33778" y1="24889" x2="33778" y2="24889"/>
                        <a14:backgroundMark x1="34222" y1="21333" x2="34222" y2="2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10" y="2897796"/>
            <a:ext cx="342981" cy="3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불꽃 - 무료 자연개 아이콘">
            <a:extLst>
              <a:ext uri="{FF2B5EF4-FFF2-40B4-BE49-F238E27FC236}">
                <a16:creationId xmlns:a16="http://schemas.microsoft.com/office/drawing/2014/main" id="{C72E8191-EF5F-4591-93C9-38FABC49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1" y="5000813"/>
            <a:ext cx="479973" cy="4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35623-17AA-4191-ABD5-3AD526332910}"/>
              </a:ext>
            </a:extLst>
          </p:cNvPr>
          <p:cNvCxnSpPr/>
          <p:nvPr/>
        </p:nvCxnSpPr>
        <p:spPr>
          <a:xfrm>
            <a:off x="1772816" y="3066898"/>
            <a:ext cx="1586204" cy="345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3E95E3-ADF1-483A-9E6F-6DEF06652A3B}"/>
              </a:ext>
            </a:extLst>
          </p:cNvPr>
          <p:cNvSpPr/>
          <p:nvPr/>
        </p:nvSpPr>
        <p:spPr>
          <a:xfrm>
            <a:off x="206463" y="182880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969B483-EA25-4886-89F2-EE6A2570994A}"/>
              </a:ext>
            </a:extLst>
          </p:cNvPr>
          <p:cNvCxnSpPr>
            <a:cxnSpLocks/>
          </p:cNvCxnSpPr>
          <p:nvPr/>
        </p:nvCxnSpPr>
        <p:spPr>
          <a:xfrm flipV="1">
            <a:off x="1784729" y="5341391"/>
            <a:ext cx="1618167" cy="28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1F27D6-BF5D-4937-BD49-C74E92017B15}"/>
              </a:ext>
            </a:extLst>
          </p:cNvPr>
          <p:cNvSpPr/>
          <p:nvPr/>
        </p:nvSpPr>
        <p:spPr>
          <a:xfrm>
            <a:off x="218376" y="4384903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A0F9F8-7908-4A2A-97A5-8EA6A8D21074}"/>
              </a:ext>
            </a:extLst>
          </p:cNvPr>
          <p:cNvCxnSpPr>
            <a:cxnSpLocks/>
          </p:cNvCxnSpPr>
          <p:nvPr/>
        </p:nvCxnSpPr>
        <p:spPr>
          <a:xfrm flipH="1">
            <a:off x="8965521" y="2945573"/>
            <a:ext cx="1335741" cy="25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DEBF81-7D6A-4532-838B-240477D0A572}"/>
              </a:ext>
            </a:extLst>
          </p:cNvPr>
          <p:cNvSpPr/>
          <p:nvPr/>
        </p:nvSpPr>
        <p:spPr>
          <a:xfrm>
            <a:off x="10309156" y="1836627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5B8FA78-EC02-4CB4-A1D7-166257E81A68}"/>
              </a:ext>
            </a:extLst>
          </p:cNvPr>
          <p:cNvCxnSpPr>
            <a:cxnSpLocks/>
          </p:cNvCxnSpPr>
          <p:nvPr/>
        </p:nvCxnSpPr>
        <p:spPr>
          <a:xfrm flipH="1" flipV="1">
            <a:off x="8919023" y="5094367"/>
            <a:ext cx="1376945" cy="89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2266601-0A65-4F10-93F1-2B9766861811}"/>
              </a:ext>
            </a:extLst>
          </p:cNvPr>
          <p:cNvSpPr/>
          <p:nvPr/>
        </p:nvSpPr>
        <p:spPr>
          <a:xfrm>
            <a:off x="10295968" y="4123970"/>
            <a:ext cx="1644634" cy="2152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24FAA-1020-4CC6-8F95-6C02BBC601E0}"/>
              </a:ext>
            </a:extLst>
          </p:cNvPr>
          <p:cNvSpPr txBox="1"/>
          <p:nvPr/>
        </p:nvSpPr>
        <p:spPr>
          <a:xfrm>
            <a:off x="288952" y="1919502"/>
            <a:ext cx="155363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지금 현재 있는 자리에</a:t>
            </a:r>
            <a:endParaRPr lang="en-US" altLang="ko-KR" sz="1050" dirty="0"/>
          </a:p>
          <a:p>
            <a:r>
              <a:rPr lang="ko-KR" altLang="en-US" sz="1050" dirty="0"/>
              <a:t> 덫을 설치한다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덫에 걸리면 </a:t>
            </a:r>
            <a:r>
              <a:rPr lang="en-US" altLang="ko-KR" sz="1050" dirty="0"/>
              <a:t>15</a:t>
            </a:r>
            <a:r>
              <a:rPr lang="ko-KR" altLang="en-US" sz="1050" dirty="0"/>
              <a:t>초 동안</a:t>
            </a:r>
            <a:endParaRPr lang="en-US" altLang="ko-KR" sz="1050" dirty="0"/>
          </a:p>
          <a:p>
            <a:r>
              <a:rPr lang="ko-KR" altLang="en-US" sz="1050" dirty="0"/>
              <a:t>움직이지 못합니다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60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납치자들 개개인의</a:t>
            </a:r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6425F0-E68D-4ECA-8790-2A8E333BC8A2}"/>
              </a:ext>
            </a:extLst>
          </p:cNvPr>
          <p:cNvSpPr txBox="1"/>
          <p:nvPr/>
        </p:nvSpPr>
        <p:spPr>
          <a:xfrm>
            <a:off x="10329343" y="2064172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연구소와 제련소의 문을</a:t>
            </a:r>
            <a:endParaRPr lang="en-US" altLang="ko-KR" sz="1050" dirty="0"/>
          </a:p>
          <a:p>
            <a:r>
              <a:rPr lang="en-US" altLang="ko-KR" sz="1050" dirty="0"/>
              <a:t>10</a:t>
            </a:r>
            <a:r>
              <a:rPr lang="ko-KR" altLang="en-US" sz="1050" dirty="0"/>
              <a:t>초간 닫습니다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45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F96D5A-8228-4FDD-95F8-24A5D70DD6B9}"/>
              </a:ext>
            </a:extLst>
          </p:cNvPr>
          <p:cNvSpPr txBox="1"/>
          <p:nvPr/>
        </p:nvSpPr>
        <p:spPr>
          <a:xfrm>
            <a:off x="264786" y="4467145"/>
            <a:ext cx="1717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배와 제련소에 불을 </a:t>
            </a:r>
            <a:endParaRPr lang="en-US" altLang="ko-KR" sz="1050" dirty="0"/>
          </a:p>
          <a:p>
            <a:r>
              <a:rPr lang="ko-KR" altLang="en-US" sz="1050" dirty="0"/>
              <a:t>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불을 </a:t>
            </a:r>
            <a:r>
              <a:rPr lang="en-US" altLang="ko-KR" sz="1050" dirty="0"/>
              <a:t>60</a:t>
            </a:r>
            <a:r>
              <a:rPr lang="ko-KR" altLang="en-US" sz="1050" dirty="0"/>
              <a:t>초안에 두 곳을</a:t>
            </a:r>
            <a:endParaRPr lang="en-US" altLang="ko-KR" sz="1050" dirty="0"/>
          </a:p>
          <a:p>
            <a:r>
              <a:rPr lang="ko-KR" altLang="en-US" sz="1050" dirty="0"/>
              <a:t>끄지 못하면 게임에서</a:t>
            </a:r>
            <a:endParaRPr lang="en-US" altLang="ko-KR" sz="1050" dirty="0"/>
          </a:p>
          <a:p>
            <a:r>
              <a:rPr lang="ko-KR" altLang="en-US" sz="1050" dirty="0"/>
              <a:t>패배합니다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3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42B0A5-1685-45D4-9B5B-3D3DA9F7A031}"/>
              </a:ext>
            </a:extLst>
          </p:cNvPr>
          <p:cNvSpPr txBox="1"/>
          <p:nvPr/>
        </p:nvSpPr>
        <p:spPr>
          <a:xfrm>
            <a:off x="10329343" y="4263358"/>
            <a:ext cx="17171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뗏목을 섬 중앙에 멈춰</a:t>
            </a:r>
            <a:endParaRPr lang="en-US" altLang="ko-KR" sz="1050" dirty="0"/>
          </a:p>
          <a:p>
            <a:r>
              <a:rPr lang="ko-KR" altLang="en-US" sz="1050" dirty="0"/>
              <a:t>하루 시간의 </a:t>
            </a:r>
            <a:r>
              <a:rPr lang="ko-KR" altLang="en-US" sz="1050" dirty="0" err="1"/>
              <a:t>반동안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움직일 수 없게 됩니다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쿨타임</a:t>
            </a:r>
            <a:r>
              <a:rPr lang="ko-KR" altLang="en-US" sz="1050" dirty="0"/>
              <a:t> </a:t>
            </a:r>
            <a:r>
              <a:rPr lang="en-US" altLang="ko-KR" sz="1050" dirty="0"/>
              <a:t>– 2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납치자 공동 </a:t>
            </a:r>
            <a:r>
              <a:rPr lang="ko-KR" altLang="en-US" sz="1050" dirty="0" err="1"/>
              <a:t>쿨타임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한명이 쓰면 다른 사람도</a:t>
            </a:r>
            <a:endParaRPr lang="en-US" altLang="ko-KR" sz="1050" dirty="0"/>
          </a:p>
          <a:p>
            <a:r>
              <a:rPr lang="ko-KR" altLang="en-US" sz="1050" dirty="0"/>
              <a:t>쿨타임이 돈다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974EC3-4675-41B3-A289-B1470FBA2294}"/>
              </a:ext>
            </a:extLst>
          </p:cNvPr>
          <p:cNvGrpSpPr/>
          <p:nvPr/>
        </p:nvGrpSpPr>
        <p:grpSpPr>
          <a:xfrm>
            <a:off x="4144802" y="2711389"/>
            <a:ext cx="4125856" cy="2685488"/>
            <a:chOff x="1231641" y="263816"/>
            <a:chExt cx="9983755" cy="6498351"/>
          </a:xfrm>
        </p:grpSpPr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0BC268C0-EC11-4FA1-8B70-F7CE896F5B7F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4A7DD016-8F01-4714-AE3E-1DB1748AF9B0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8C25ECB-308A-434A-9C47-E40EF9A890CD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BA1C6CEC-7549-4369-A7D3-8648AEE3D5F4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11EC6E76-17B7-4E51-A86F-61498A3F80FD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B7DEB7-7DB2-4D4C-BB14-31B0D0F2087D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929B0E8E-BADA-45DA-AAA2-A4607F140149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485193C-EB8F-430C-9E8A-73DE7786246B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70AD9ADD-205E-4AF7-A082-EA28979CE53F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B893D0A0-6C0E-418F-A629-026F8B60BC9B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BA30E7E-1339-4B5C-AEBD-6165B6335930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1243B03-C25B-4E88-A305-792D0D061444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1E8EE6F-F4FF-4A5D-BD04-AF4DC8CEDCE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B95CE3-56D6-456A-879C-DE76A8A732F5}"/>
                </a:ext>
              </a:extLst>
            </p:cNvPr>
            <p:cNvSpPr txBox="1"/>
            <p:nvPr/>
          </p:nvSpPr>
          <p:spPr>
            <a:xfrm>
              <a:off x="5906569" y="4056004"/>
              <a:ext cx="744852" cy="33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/>
                <a:t>통신실</a:t>
              </a: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7D980F53-7816-41C2-A169-7524EB140F9B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37249C8F-8FAD-492B-B8AE-86580F013B99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17224E7-4431-4A5D-A3A7-392A321D1D14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2533AAF9-BE62-48E0-8B18-5C8CA5123AC0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2858063E-8B5E-4215-A1B8-B19F66B3CCF5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9946C633-DEAD-463A-B90D-8010D8AC45B2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C75351F0-98B2-42F9-95BF-20370C87238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2844F5E0-1547-4344-AB14-18F8C94B7CA6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AB8DFCDE-DE34-4531-AE8C-04451376E70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5EE39AF0-FD2D-4F25-8397-BB51CD4FF45C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F2DF2F8-C900-429B-B368-E93115F27EFF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15BCAA2A-E042-4ED8-BEFA-6DD0041C1CC4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974382A-B926-4574-BD46-0FBE1EAA0F89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E174CAC-42BB-4AE7-A496-EFDB3AFD491B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5B8BA332-A3EB-4011-9FC2-99E4FDDADCC9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7C2B4960-F44E-40AB-BE39-898A847DF40B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2FF11F32-460C-40AA-9526-959C3509A7DC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66BB1E19-9F0D-46FE-8664-9DF994A5824B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A0EE774-699E-4090-8868-B1159C17017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1154C93-4658-4836-B63A-3E1963BF5531}"/>
                </a:ext>
              </a:extLst>
            </p:cNvPr>
            <p:cNvSpPr txBox="1"/>
            <p:nvPr/>
          </p:nvSpPr>
          <p:spPr>
            <a:xfrm>
              <a:off x="6479935" y="6007846"/>
              <a:ext cx="744852" cy="33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88989C7-C77E-4646-BD04-8FF795A90646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98144DD-562D-4F3C-B20C-FBC29E1C0323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416BFA1-FCE9-467C-B90F-984A439EF85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D244387-A21A-4305-A842-8D229496CDDB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D02F2D09-83B3-4BC3-B1D8-6911E3AD6107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A11C28B7-6995-4B22-9837-A6104E01831D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C21DD9D-6807-4CF7-8B53-E5B0A76A0C4C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00F7E4-78FF-44D2-B4A4-B0564D744313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F87A986-B4CD-40E4-98AA-7D90D762A81C}"/>
                </a:ext>
              </a:extLst>
            </p:cNvPr>
            <p:cNvSpPr txBox="1"/>
            <p:nvPr/>
          </p:nvSpPr>
          <p:spPr>
            <a:xfrm>
              <a:off x="4665307" y="6066164"/>
              <a:ext cx="744852" cy="33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21766F-D33B-4BFD-9D55-2556FD014CD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D4C572D-114D-4B62-984B-75CA756C99E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BA776EA4-CF44-402A-AA64-0CACB5531BD0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5BA0B4FA-09CB-49A6-9D22-8C9A1DAA47D5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4D7D9937-C0BB-44BD-B1F9-94D499B64F03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90FA908-EF15-4537-921E-94F6D6CC5800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C779E73-DFB5-4EE9-926E-C572F95F9553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FC43F43E-595D-455B-8A61-85752346D516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55C69D-FCCE-43C3-AE7D-80171429F9C1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7CD2F9F-AFA5-492F-9988-6808CFC29C40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01290B67-837E-4223-ADE3-9AD4ECCF473F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8D16841-8FA3-4021-B996-00BFA0CE8646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3B643B5E-7133-427A-9E45-24FE99EC6119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EC3C28C1-B20C-459D-A622-CFCC410094AD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8150F8E6-206B-43ED-A2E5-EBAD79043E79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29148D34-CB90-471B-A714-87306DD7CCE7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E389262F-C762-4316-99C5-799F5968F145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육각형 187">
              <a:extLst>
                <a:ext uri="{FF2B5EF4-FFF2-40B4-BE49-F238E27FC236}">
                  <a16:creationId xmlns:a16="http://schemas.microsoft.com/office/drawing/2014/main" id="{AC4696BE-E614-4AA9-B217-2EAC6590E59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육각형 188">
              <a:extLst>
                <a:ext uri="{FF2B5EF4-FFF2-40B4-BE49-F238E27FC236}">
                  <a16:creationId xmlns:a16="http://schemas.microsoft.com/office/drawing/2014/main" id="{120EE0B2-FFEF-48AC-94E8-792D958ADCA4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4B664EA-C325-4E35-916B-B87B7FDBB8F4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21F1DD4E-E05C-4912-BFC5-87FA96C60BF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1105B939-0B1E-48E4-9506-69F2698A0B06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298DEFA-A6F8-4F32-9FE7-CED07FC5699E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2A09B9C-1C49-4506-A7AC-F3052B56DFDF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5" name="육각형 194">
              <a:extLst>
                <a:ext uri="{FF2B5EF4-FFF2-40B4-BE49-F238E27FC236}">
                  <a16:creationId xmlns:a16="http://schemas.microsoft.com/office/drawing/2014/main" id="{325430B6-2ACB-4B57-8CBC-8CBB0B72BE18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CF6DD0D1-ACDE-4213-B09C-E89EC89EFE8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6E80090-CD79-4B6F-B7C3-8483839850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888821C-A527-419C-86C0-EC99C7374B0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48F4774-7FAE-465B-BA09-445B425B20F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E1FF4F3-35DB-4C7C-9D96-9605C857E05A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B0BDB8C-B869-4E79-860E-2FA8DF035665}"/>
                </a:ext>
              </a:extLst>
            </p:cNvPr>
            <p:cNvSpPr txBox="1"/>
            <p:nvPr/>
          </p:nvSpPr>
          <p:spPr>
            <a:xfrm rot="1592004">
              <a:off x="7969140" y="4148871"/>
              <a:ext cx="744852" cy="33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정제소</a:t>
              </a:r>
              <a:endParaRPr lang="ko-KR" altLang="en-US" sz="500" dirty="0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70451F11-5CA3-4FDE-A3F3-6CEEAE601BBC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D1EDB120-67C2-4AE0-9F62-D0C04EDE1EB1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0BB19442-E65B-45A9-953B-8DC6B8ABCC9F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B9554037-B4DE-4705-ADF2-D40C685BB4B8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육각형 205">
              <a:extLst>
                <a:ext uri="{FF2B5EF4-FFF2-40B4-BE49-F238E27FC236}">
                  <a16:creationId xmlns:a16="http://schemas.microsoft.com/office/drawing/2014/main" id="{8C61FC90-EDA5-4596-983E-D30D214D4F8D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13F3C49-DB6D-45CE-BDCF-945423944DAC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577CD77-1585-4531-99F2-6353F6292FD8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CC62245-3747-431D-B34B-03322CC4247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51B5E1B-AF49-4B65-A42A-A77FF8919F7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D6A41399-5275-48A1-AA2F-9CA44C60F724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BA7DECD5-38F6-4778-826D-E8244B65DE89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3A4F4CCE-1E21-4C87-8F67-F4D788F2B167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BE19D386-5A54-4B49-9D30-6496D143E3F5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8136744F-9281-4309-8EC7-C4F91B96C20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5CD13E74-8D6A-40D8-86AB-47DDDD26258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EF1B3DE5-2AC1-4A55-BCEE-90C4E0292E3B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96DC1E7-6B08-408B-960E-3E0C6B24CD91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1E12D38-5D2E-4899-B444-24B3D904C9C5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7EE772F9-E757-4735-9F7F-7EAEE4B8C255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A2271BA-70F9-4472-BFCD-57F56217E285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222" name="순서도: 자기 디스크 221">
                <a:extLst>
                  <a:ext uri="{FF2B5EF4-FFF2-40B4-BE49-F238E27FC236}">
                    <a16:creationId xmlns:a16="http://schemas.microsoft.com/office/drawing/2014/main" id="{07EDCB2C-C893-46EA-A15F-4F9131AD79AC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FD731F47-1438-4310-B796-43F3EEBA29D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C944BEDE-82C6-42A7-AD1C-38543179AF7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평행 사변형 224">
                  <a:extLst>
                    <a:ext uri="{FF2B5EF4-FFF2-40B4-BE49-F238E27FC236}">
                      <a16:creationId xmlns:a16="http://schemas.microsoft.com/office/drawing/2014/main" id="{F8E43C55-1D8F-4E47-9E61-E6A818B0E566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자유형: 도형 225">
                  <a:extLst>
                    <a:ext uri="{FF2B5EF4-FFF2-40B4-BE49-F238E27FC236}">
                      <a16:creationId xmlns:a16="http://schemas.microsoft.com/office/drawing/2014/main" id="{CACD60E0-06E8-41E8-9D7A-4867D4D2E0A7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F8544803-0315-45E0-AF74-DB2213DE07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228" name="순서도: 자기 디스크 227">
                <a:extLst>
                  <a:ext uri="{FF2B5EF4-FFF2-40B4-BE49-F238E27FC236}">
                    <a16:creationId xmlns:a16="http://schemas.microsoft.com/office/drawing/2014/main" id="{BE2C3749-FB64-4B43-850C-38856C1BC33D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9" name="그룹 228">
                <a:extLst>
                  <a:ext uri="{FF2B5EF4-FFF2-40B4-BE49-F238E27FC236}">
                    <a16:creationId xmlns:a16="http://schemas.microsoft.com/office/drawing/2014/main" id="{16DE76DA-FA8F-48A6-BD90-0B17B07521CB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CE3F9653-CC21-4CBC-B942-67FC1C0DB26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평행 사변형 230">
                  <a:extLst>
                    <a:ext uri="{FF2B5EF4-FFF2-40B4-BE49-F238E27FC236}">
                      <a16:creationId xmlns:a16="http://schemas.microsoft.com/office/drawing/2014/main" id="{77CF9960-BD64-463A-8644-830FC2DBC45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자유형: 도형 231">
                  <a:extLst>
                    <a:ext uri="{FF2B5EF4-FFF2-40B4-BE49-F238E27FC236}">
                      <a16:creationId xmlns:a16="http://schemas.microsoft.com/office/drawing/2014/main" id="{DD7A2DFB-C4D2-47A9-A73B-5C20BBFD89D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30BE9371-991F-4F5F-9B20-01833D8C991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234" name="순서도: 자기 디스크 233">
                <a:extLst>
                  <a:ext uri="{FF2B5EF4-FFF2-40B4-BE49-F238E27FC236}">
                    <a16:creationId xmlns:a16="http://schemas.microsoft.com/office/drawing/2014/main" id="{0AE2A63F-282F-4B95-A0A2-7763AFD2E2E8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DA5917FE-47F4-4CC4-8071-46D9E3C532C4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8B13A522-B8C1-48C2-87A7-A63519BD441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평행 사변형 236">
                  <a:extLst>
                    <a:ext uri="{FF2B5EF4-FFF2-40B4-BE49-F238E27FC236}">
                      <a16:creationId xmlns:a16="http://schemas.microsoft.com/office/drawing/2014/main" id="{886BE08F-6430-47FA-9B6A-821969D6BE3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자유형: 도형 237">
                  <a:extLst>
                    <a:ext uri="{FF2B5EF4-FFF2-40B4-BE49-F238E27FC236}">
                      <a16:creationId xmlns:a16="http://schemas.microsoft.com/office/drawing/2014/main" id="{BBA7CE08-5EAC-4A09-8805-E699D7B5ECC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6E3C542B-9B40-4D7C-88A4-58FCC8277625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9CE23EE1-9B24-4079-8C35-04C9C890EBE8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E4F1EC2D-9308-4A7C-877B-BBDA7F0A4088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CE3CD025-0B09-4BF1-8BF6-9B6411CED584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AE727B98-E7BA-4B75-9E75-E858EF604C98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E960D01-33E7-4522-A066-52D4983217E5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E3AD3789-67A1-40E2-B2AA-5AAF2A81D562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C1DF59EA-7135-458B-9F41-0B5486430850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F5B8F18B-94E7-442C-B143-B3679E7E96E9}"/>
                </a:ext>
              </a:extLst>
            </p:cNvPr>
            <p:cNvSpPr txBox="1"/>
            <p:nvPr/>
          </p:nvSpPr>
          <p:spPr>
            <a:xfrm rot="20346948">
              <a:off x="4604099" y="4482081"/>
              <a:ext cx="805025" cy="304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327A5554-2A75-4A1E-85F4-5FC405DE56A2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91F670D-C224-4FE7-B74D-FD4540D12990}"/>
                </a:ext>
              </a:extLst>
            </p:cNvPr>
            <p:cNvSpPr txBox="1"/>
            <p:nvPr/>
          </p:nvSpPr>
          <p:spPr>
            <a:xfrm>
              <a:off x="2385100" y="4620920"/>
              <a:ext cx="972870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모래사장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7489CED-030D-4626-A867-0F22269F263F}"/>
                </a:ext>
              </a:extLst>
            </p:cNvPr>
            <p:cNvSpPr txBox="1"/>
            <p:nvPr/>
          </p:nvSpPr>
          <p:spPr>
            <a:xfrm>
              <a:off x="3996890" y="1945313"/>
              <a:ext cx="972870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모래사장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A0D5F40-B664-4365-BD67-4C9F44559633}"/>
                </a:ext>
              </a:extLst>
            </p:cNvPr>
            <p:cNvSpPr txBox="1"/>
            <p:nvPr/>
          </p:nvSpPr>
          <p:spPr>
            <a:xfrm>
              <a:off x="3545468" y="3332120"/>
              <a:ext cx="567507" cy="425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숲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1B469952-67D0-46AF-A809-9A2CF1EED9A5}"/>
                </a:ext>
              </a:extLst>
            </p:cNvPr>
            <p:cNvSpPr txBox="1"/>
            <p:nvPr/>
          </p:nvSpPr>
          <p:spPr>
            <a:xfrm>
              <a:off x="9321283" y="4298607"/>
              <a:ext cx="567507" cy="425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숲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91EBAF3-61B5-4996-85F4-05C30BE326B4}"/>
                </a:ext>
              </a:extLst>
            </p:cNvPr>
            <p:cNvSpPr txBox="1"/>
            <p:nvPr/>
          </p:nvSpPr>
          <p:spPr>
            <a:xfrm>
              <a:off x="2021651" y="2818988"/>
              <a:ext cx="820857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제련소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9FE1476D-C391-4302-9B21-8BE118A3E7E0}"/>
                </a:ext>
              </a:extLst>
            </p:cNvPr>
            <p:cNvSpPr txBox="1"/>
            <p:nvPr/>
          </p:nvSpPr>
          <p:spPr>
            <a:xfrm>
              <a:off x="9181171" y="1835031"/>
              <a:ext cx="820857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제련소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F627D08-8A67-4B26-A986-9DCBDBD2338E}"/>
                </a:ext>
              </a:extLst>
            </p:cNvPr>
            <p:cNvSpPr txBox="1"/>
            <p:nvPr/>
          </p:nvSpPr>
          <p:spPr>
            <a:xfrm>
              <a:off x="10179698" y="2379022"/>
              <a:ext cx="820857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/>
                <a:t>정제소</a:t>
              </a:r>
              <a:endParaRPr lang="ko-KR" altLang="en-US" sz="6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4085128-A3D7-444B-B4C4-0975149743B0}"/>
                </a:ext>
              </a:extLst>
            </p:cNvPr>
            <p:cNvSpPr txBox="1"/>
            <p:nvPr/>
          </p:nvSpPr>
          <p:spPr>
            <a:xfrm>
              <a:off x="7254611" y="2097318"/>
              <a:ext cx="972870" cy="36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/>
                <a:t>메인로비</a:t>
              </a:r>
              <a:endParaRPr lang="ko-KR" altLang="en-US" sz="6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ED43CA6-5DA1-4209-81D0-564DF46C9D4A}"/>
                </a:ext>
              </a:extLst>
            </p:cNvPr>
            <p:cNvSpPr txBox="1"/>
            <p:nvPr/>
          </p:nvSpPr>
          <p:spPr>
            <a:xfrm>
              <a:off x="7912359" y="3041524"/>
              <a:ext cx="567507" cy="425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밭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6967AB1A-5465-441B-A07A-7AA8C5978B20}"/>
                </a:ext>
              </a:extLst>
            </p:cNvPr>
            <p:cNvSpPr txBox="1"/>
            <p:nvPr/>
          </p:nvSpPr>
          <p:spPr>
            <a:xfrm>
              <a:off x="5221926" y="3081573"/>
              <a:ext cx="770187" cy="425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동굴</a:t>
              </a:r>
            </a:p>
          </p:txBody>
        </p:sp>
        <p:sp>
          <p:nvSpPr>
            <p:cNvPr id="259" name="원호 258">
              <a:extLst>
                <a:ext uri="{FF2B5EF4-FFF2-40B4-BE49-F238E27FC236}">
                  <a16:creationId xmlns:a16="http://schemas.microsoft.com/office/drawing/2014/main" id="{1C9F4EBE-F12E-47CE-808A-40ADF00B6443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원호 259">
              <a:extLst>
                <a:ext uri="{FF2B5EF4-FFF2-40B4-BE49-F238E27FC236}">
                  <a16:creationId xmlns:a16="http://schemas.microsoft.com/office/drawing/2014/main" id="{1D4F9910-1C10-4B30-93CD-F9B29D00E6B4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원호 260">
              <a:extLst>
                <a:ext uri="{FF2B5EF4-FFF2-40B4-BE49-F238E27FC236}">
                  <a16:creationId xmlns:a16="http://schemas.microsoft.com/office/drawing/2014/main" id="{30557107-E612-4467-AD1C-DFB1CD132ED8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투표 </a:t>
            </a:r>
            <a:r>
              <a:rPr lang="ko-KR" altLang="en-US" sz="2800" b="1" dirty="0" err="1"/>
              <a:t>결과창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26BF36-DD57-4820-B113-52C0E0732A3B}"/>
              </a:ext>
            </a:extLst>
          </p:cNvPr>
          <p:cNvGrpSpPr/>
          <p:nvPr/>
        </p:nvGrpSpPr>
        <p:grpSpPr>
          <a:xfrm>
            <a:off x="206463" y="2560553"/>
            <a:ext cx="5864766" cy="2944826"/>
            <a:chOff x="390952" y="2129479"/>
            <a:chExt cx="7874742" cy="39540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FBE2648-7857-49D5-ADBB-6FDCDB601A06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수영이(가) 표시된 사진&#10;&#10;자동 생성된 설명">
              <a:extLst>
                <a:ext uri="{FF2B5EF4-FFF2-40B4-BE49-F238E27FC236}">
                  <a16:creationId xmlns:a16="http://schemas.microsoft.com/office/drawing/2014/main" id="{B0700F95-E358-4790-9D08-5B3D9B92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91" y="2147811"/>
              <a:ext cx="2629138" cy="39182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3EFB48-2066-4A87-8185-3C08E8F76CDC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납치자였습니다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그</a:t>
              </a:r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녀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는 바다에 빠진 후 후회하고 있습니다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F5EF5A-3238-4901-B7A4-CDE6F71DC823}"/>
              </a:ext>
            </a:extLst>
          </p:cNvPr>
          <p:cNvGrpSpPr/>
          <p:nvPr/>
        </p:nvGrpSpPr>
        <p:grpSpPr>
          <a:xfrm>
            <a:off x="6224085" y="2574205"/>
            <a:ext cx="5864766" cy="2944826"/>
            <a:chOff x="390952" y="2129479"/>
            <a:chExt cx="7874742" cy="39540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396048B-3982-4055-8B76-1579A8193FC9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E3045-79D9-497B-B8BC-96370AD25828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납치자가 아니었습니다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수상하긴 했지만 안타깝게 됐네요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pic>
        <p:nvPicPr>
          <p:cNvPr id="1026" name="Picture 2" descr="물 밖으로 튀어 나와 실루엣 손에 빠진 남자 로열티 무료 사진, 그림, 이미지 그리고 스톡포토그래피. Image 24256716.">
            <a:extLst>
              <a:ext uri="{FF2B5EF4-FFF2-40B4-BE49-F238E27FC236}">
                <a16:creationId xmlns:a16="http://schemas.microsoft.com/office/drawing/2014/main" id="{9914058B-1D79-44D9-A5ED-6A132C0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67" y="283370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990</Words>
  <Application>Microsoft Office PowerPoint</Application>
  <PresentationFormat>와이드스크린</PresentationFormat>
  <Paragraphs>347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20</cp:revision>
  <dcterms:created xsi:type="dcterms:W3CDTF">2022-03-03T03:40:07Z</dcterms:created>
  <dcterms:modified xsi:type="dcterms:W3CDTF">2022-04-05T12:21:43Z</dcterms:modified>
</cp:coreProperties>
</file>