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0" r:id="rId3"/>
    <p:sldId id="292" r:id="rId4"/>
    <p:sldId id="295" r:id="rId5"/>
    <p:sldId id="296" r:id="rId6"/>
    <p:sldId id="297" r:id="rId7"/>
    <p:sldId id="298" r:id="rId8"/>
    <p:sldId id="300" r:id="rId9"/>
    <p:sldId id="30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98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7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2022-03-15(Tue)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DF833-7328-4E6D-9658-411E40974F4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E1F64-88DE-4C3F-82CF-123D36A91C0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91002-BA4D-42DB-A0A9-CB15E711EFB2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F2787-9E16-4D1E-8C02-AFE48FA6A6B1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6914C-ACC9-45C8-AC83-05E8EC190A1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2FFAA4-9043-444F-B733-B919EA50422B}"/>
              </a:ext>
            </a:extLst>
          </p:cNvPr>
          <p:cNvSpPr/>
          <p:nvPr/>
        </p:nvSpPr>
        <p:spPr>
          <a:xfrm>
            <a:off x="835399" y="971978"/>
            <a:ext cx="2685319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82396-C445-465E-BFFC-E05337BED352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5C17D-0AC5-443A-AF52-CEE490310DE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56377-F18A-4170-A06C-49259E548DCD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0B032F-D6C7-4EE8-B4C5-78D4921A28E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D22BB-B4FB-41AA-866E-935BE6A3EBF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B79EFF-9785-4BB7-924C-D5996CD2A62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08258-5C57-4DDA-9B50-CC700F51FF6B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374CA-9B62-44DB-BD32-8456DF80ED3A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00A06-8306-46C3-AF09-EBDBC1DA137C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EEE140-D0D3-422A-95B4-1220D3001976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84C5B2-22E9-41BB-89D7-4BCB0EB5EED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5DFFA6-162D-46BA-910B-6909C80E7F7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570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공통 결과 창</a:t>
            </a:r>
            <a:r>
              <a:rPr lang="en-US" altLang="ko-KR" sz="2800" b="1" dirty="0"/>
              <a:t>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856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납치자가 다 죽였을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살인 사건 - 스톡일러스트 [41559464] - PIXTA">
            <a:extLst>
              <a:ext uri="{FF2B5EF4-FFF2-40B4-BE49-F238E27FC236}">
                <a16:creationId xmlns:a16="http://schemas.microsoft.com/office/drawing/2014/main" id="{2FC76769-84F3-4249-96F6-C4634F7C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987" y="2919996"/>
            <a:ext cx="3516085" cy="27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살인 사건 - 스톡일러스트 [41559464] - PIXTA">
            <a:extLst>
              <a:ext uri="{FF2B5EF4-FFF2-40B4-BE49-F238E27FC236}">
                <a16:creationId xmlns:a16="http://schemas.microsoft.com/office/drawing/2014/main" id="{E4DDF074-E768-4AFE-8A3D-1B943AEB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7" y="2846765"/>
            <a:ext cx="2835426" cy="21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살인 사건 - 스톡일러스트 [41559464] - PIXTA">
            <a:extLst>
              <a:ext uri="{FF2B5EF4-FFF2-40B4-BE49-F238E27FC236}">
                <a16:creationId xmlns:a16="http://schemas.microsoft.com/office/drawing/2014/main" id="{B56AB350-5871-469F-AA06-52F12A00C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76" y="2919996"/>
            <a:ext cx="2740263" cy="210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검은 화면에서 총소리 또는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칼 찔리는 소리가 난 후 캐릭터 모양은 아니지만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개의 사람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모양의 아이콘이 죽어 있으며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다시 검은 화면으로 바뀜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- </a:t>
            </a:r>
            <a:r>
              <a:rPr lang="ko-KR" altLang="en-US" sz="1600" b="1" dirty="0">
                <a:solidFill>
                  <a:schemeClr val="tx1"/>
                </a:solidFill>
              </a:rPr>
              <a:t>이 후에 공통 결과창으로 </a:t>
            </a:r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넘어간다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돋보기로 사람을 검사하는 듯한 모션을 한다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  <a:r>
              <a:rPr lang="ko-KR" altLang="en-US" sz="1600" b="1" dirty="0">
                <a:solidFill>
                  <a:schemeClr val="tx1"/>
                </a:solidFill>
              </a:rPr>
              <a:t>그 사람을 지나치면 빨간 느낌표가 표시되며 검은 화면으로 바뀐다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공동 결과창으로 이동</a:t>
            </a:r>
          </a:p>
        </p:txBody>
      </p:sp>
      <p:pic>
        <p:nvPicPr>
          <p:cNvPr id="6" name="그래픽 5" descr="남자 윤곽선">
            <a:extLst>
              <a:ext uri="{FF2B5EF4-FFF2-40B4-BE49-F238E27FC236}">
                <a16:creationId xmlns:a16="http://schemas.microsoft.com/office/drawing/2014/main" id="{EADB742A-6A5D-4F23-A97C-FCD24478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4750" y="3251717"/>
            <a:ext cx="1824136" cy="1824136"/>
          </a:xfrm>
          <a:prstGeom prst="rect">
            <a:avLst/>
          </a:prstGeom>
        </p:spPr>
      </p:pic>
      <p:pic>
        <p:nvPicPr>
          <p:cNvPr id="25" name="그래픽 24" descr="남자 윤곽선">
            <a:extLst>
              <a:ext uri="{FF2B5EF4-FFF2-40B4-BE49-F238E27FC236}">
                <a16:creationId xmlns:a16="http://schemas.microsoft.com/office/drawing/2014/main" id="{A3AA7A24-8100-46D9-BFFD-EE8B0AA3E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8866" y="3093097"/>
            <a:ext cx="1824136" cy="1824136"/>
          </a:xfrm>
          <a:prstGeom prst="rect">
            <a:avLst/>
          </a:prstGeom>
        </p:spPr>
      </p:pic>
      <p:pic>
        <p:nvPicPr>
          <p:cNvPr id="29" name="그래픽 28" descr="남자 윤곽선">
            <a:extLst>
              <a:ext uri="{FF2B5EF4-FFF2-40B4-BE49-F238E27FC236}">
                <a16:creationId xmlns:a16="http://schemas.microsoft.com/office/drawing/2014/main" id="{6A445642-7ADF-416E-A6AE-5F390955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982" y="3093097"/>
            <a:ext cx="1824136" cy="1824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4C182-44E4-41D3-B2F4-7ACC44FCD16F}"/>
              </a:ext>
            </a:extLst>
          </p:cNvPr>
          <p:cNvSpPr txBox="1"/>
          <p:nvPr/>
        </p:nvSpPr>
        <p:spPr>
          <a:xfrm>
            <a:off x="1979568" y="3651222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F22A5B-4F31-4443-B807-3D9FEB71906C}"/>
              </a:ext>
            </a:extLst>
          </p:cNvPr>
          <p:cNvSpPr txBox="1"/>
          <p:nvPr/>
        </p:nvSpPr>
        <p:spPr>
          <a:xfrm>
            <a:off x="4161072" y="3533034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EE3C3A-9927-409E-837C-BB294F6AD955}"/>
              </a:ext>
            </a:extLst>
          </p:cNvPr>
          <p:cNvSpPr txBox="1"/>
          <p:nvPr/>
        </p:nvSpPr>
        <p:spPr>
          <a:xfrm>
            <a:off x="6347800" y="3503329"/>
            <a:ext cx="334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!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16" name="그래픽 15" descr="돋보기 윤곽선">
            <a:extLst>
              <a:ext uri="{FF2B5EF4-FFF2-40B4-BE49-F238E27FC236}">
                <a16:creationId xmlns:a16="http://schemas.microsoft.com/office/drawing/2014/main" id="{FDE7620F-4E24-46BD-A3A3-5F3F971E2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1407" y="3093097"/>
            <a:ext cx="1931089" cy="1931089"/>
          </a:xfrm>
          <a:prstGeom prst="rect">
            <a:avLst/>
          </a:prstGeom>
        </p:spPr>
      </p:pic>
      <p:pic>
        <p:nvPicPr>
          <p:cNvPr id="32" name="그래픽 31" descr="돋보기 윤곽선">
            <a:extLst>
              <a:ext uri="{FF2B5EF4-FFF2-40B4-BE49-F238E27FC236}">
                <a16:creationId xmlns:a16="http://schemas.microsoft.com/office/drawing/2014/main" id="{BF35FADF-E2CD-4A51-BD94-74370B3D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67991" y="3030463"/>
            <a:ext cx="1931089" cy="1931089"/>
          </a:xfrm>
          <a:prstGeom prst="rect">
            <a:avLst/>
          </a:prstGeom>
        </p:spPr>
      </p:pic>
      <p:pic>
        <p:nvPicPr>
          <p:cNvPr id="33" name="그래픽 32" descr="돋보기 윤곽선">
            <a:extLst>
              <a:ext uri="{FF2B5EF4-FFF2-40B4-BE49-F238E27FC236}">
                <a16:creationId xmlns:a16="http://schemas.microsoft.com/office/drawing/2014/main" id="{007B0A62-5F7C-4D11-BD28-365FB0C93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1470" y="2986144"/>
            <a:ext cx="1931089" cy="19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941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결과 창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납치자를 모두 찾았을 때 결과 창 </a:t>
            </a:r>
            <a:r>
              <a:rPr lang="en-US" altLang="ko-KR" sz="2800" b="1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18C050-3297-43B0-B3DD-79AF0F21F07D}"/>
              </a:ext>
            </a:extLst>
          </p:cNvPr>
          <p:cNvSpPr/>
          <p:nvPr/>
        </p:nvSpPr>
        <p:spPr>
          <a:xfrm>
            <a:off x="8518845" y="2748914"/>
            <a:ext cx="3405674" cy="27152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사람들과 가득 실린 먹을 것을 배를 타고 탈출하는 사람들을 표현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이후에 공동 결과창으로 이동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5BB1B42-FDC4-490B-B1F7-AB3472EAC00B}"/>
              </a:ext>
            </a:extLst>
          </p:cNvPr>
          <p:cNvSpPr/>
          <p:nvPr/>
        </p:nvSpPr>
        <p:spPr>
          <a:xfrm rot="5400000">
            <a:off x="2351283" y="169148"/>
            <a:ext cx="3954079" cy="78747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5" name="Picture 2" descr="배 - 무료 수송개 아이콘">
            <a:extLst>
              <a:ext uri="{FF2B5EF4-FFF2-40B4-BE49-F238E27FC236}">
                <a16:creationId xmlns:a16="http://schemas.microsoft.com/office/drawing/2014/main" id="{BBAF3833-EC0D-420F-84E1-410E0E8F4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4000" r="97333">
                        <a14:foregroundMark x1="4444" y1="55556" x2="45778" y2="60444"/>
                        <a14:foregroundMark x1="45778" y1="60444" x2="71111" y2="56444"/>
                        <a14:foregroundMark x1="46667" y1="66222" x2="65333" y2="72444"/>
                        <a14:foregroundMark x1="65333" y1="72444" x2="69778" y2="71111"/>
                        <a14:foregroundMark x1="55556" y1="72444" x2="15556" y2="69778"/>
                        <a14:foregroundMark x1="68000" y1="60000" x2="90667" y2="62667"/>
                        <a14:foregroundMark x1="90667" y1="62667" x2="77333" y2="72000"/>
                        <a14:foregroundMark x1="77333" y1="72000" x2="76889" y2="72000"/>
                        <a14:foregroundMark x1="95111" y1="60889" x2="97333" y2="67111"/>
                        <a14:foregroundMark x1="69333" y1="48444" x2="71111" y2="52889"/>
                        <a14:foregroundMark x1="47556" y1="48444" x2="27111" y2="49333"/>
                        <a14:foregroundMark x1="27111" y1="49333" x2="28889" y2="53333"/>
                        <a14:foregroundMark x1="7111" y1="47556" x2="8889" y2="54222"/>
                        <a14:foregroundMark x1="7556" y1="48444" x2="7111" y2="53333"/>
                        <a14:foregroundMark x1="47556" y1="26222" x2="46667" y2="49333"/>
                        <a14:foregroundMark x1="36444" y1="38667" x2="36889" y2="4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15" y="2535736"/>
            <a:ext cx="3839644" cy="383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 descr="옅은이(가) 표시된 사진&#10;&#10;자동 생성된 설명">
            <a:extLst>
              <a:ext uri="{FF2B5EF4-FFF2-40B4-BE49-F238E27FC236}">
                <a16:creationId xmlns:a16="http://schemas.microsoft.com/office/drawing/2014/main" id="{33C1F8CB-ED44-46ED-92A4-4A328DCD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27" y="4261943"/>
            <a:ext cx="366254" cy="366254"/>
          </a:xfrm>
          <a:prstGeom prst="rect">
            <a:avLst/>
          </a:prstGeom>
        </p:spPr>
      </p:pic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8013D5DF-07BC-4425-BF7B-23550297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1" y="4272582"/>
            <a:ext cx="355615" cy="355615"/>
          </a:xfrm>
          <a:prstGeom prst="rect">
            <a:avLst/>
          </a:prstGeom>
        </p:spPr>
      </p:pic>
      <p:pic>
        <p:nvPicPr>
          <p:cNvPr id="76" name="그림 75" descr="옅은이(가) 표시된 사진&#10;&#10;자동 생성된 설명">
            <a:extLst>
              <a:ext uri="{FF2B5EF4-FFF2-40B4-BE49-F238E27FC236}">
                <a16:creationId xmlns:a16="http://schemas.microsoft.com/office/drawing/2014/main" id="{D65F3DAF-57E0-4368-AF50-F48F5906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2" y="4272582"/>
            <a:ext cx="366254" cy="366254"/>
          </a:xfrm>
          <a:prstGeom prst="rect">
            <a:avLst/>
          </a:prstGeom>
        </p:spPr>
      </p:pic>
      <p:pic>
        <p:nvPicPr>
          <p:cNvPr id="77" name="그림 76" descr="텍스트이(가) 표시된 사진&#10;&#10;자동 생성된 설명">
            <a:extLst>
              <a:ext uri="{FF2B5EF4-FFF2-40B4-BE49-F238E27FC236}">
                <a16:creationId xmlns:a16="http://schemas.microsoft.com/office/drawing/2014/main" id="{5C30FB1A-D4C0-4E27-B102-EEC3EC68C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57" y="4272582"/>
            <a:ext cx="355615" cy="355615"/>
          </a:xfrm>
          <a:prstGeom prst="rect">
            <a:avLst/>
          </a:prstGeom>
        </p:spPr>
      </p:pic>
      <p:pic>
        <p:nvPicPr>
          <p:cNvPr id="78" name="그림 77" descr="텍스트이(가) 표시된 사진&#10;&#10;자동 생성된 설명">
            <a:extLst>
              <a:ext uri="{FF2B5EF4-FFF2-40B4-BE49-F238E27FC236}">
                <a16:creationId xmlns:a16="http://schemas.microsoft.com/office/drawing/2014/main" id="{F68819C7-2A14-4E60-B4AF-87D307E0C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09" y="4261943"/>
            <a:ext cx="355615" cy="355615"/>
          </a:xfrm>
          <a:prstGeom prst="rect">
            <a:avLst/>
          </a:prstGeom>
        </p:spPr>
      </p:pic>
      <p:pic>
        <p:nvPicPr>
          <p:cNvPr id="79" name="그림 78" descr="옅은이(가) 표시된 사진&#10;&#10;자동 생성된 설명">
            <a:extLst>
              <a:ext uri="{FF2B5EF4-FFF2-40B4-BE49-F238E27FC236}">
                <a16:creationId xmlns:a16="http://schemas.microsoft.com/office/drawing/2014/main" id="{641AC7F4-420F-4090-A82E-7AA0EE23E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53" y="3970122"/>
            <a:ext cx="366254" cy="366254"/>
          </a:xfrm>
          <a:prstGeom prst="rect">
            <a:avLst/>
          </a:prstGeom>
        </p:spPr>
      </p:pic>
      <p:pic>
        <p:nvPicPr>
          <p:cNvPr id="80" name="그림 79" descr="텍스트이(가) 표시된 사진&#10;&#10;자동 생성된 설명">
            <a:extLst>
              <a:ext uri="{FF2B5EF4-FFF2-40B4-BE49-F238E27FC236}">
                <a16:creationId xmlns:a16="http://schemas.microsoft.com/office/drawing/2014/main" id="{320617BE-CCE6-499B-8905-F8DFCA2AD3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39" y="3991400"/>
            <a:ext cx="355615" cy="355615"/>
          </a:xfrm>
          <a:prstGeom prst="rect">
            <a:avLst/>
          </a:prstGeom>
        </p:spPr>
      </p:pic>
      <p:pic>
        <p:nvPicPr>
          <p:cNvPr id="81" name="그림 80" descr="옅은이(가) 표시된 사진&#10;&#10;자동 생성된 설명">
            <a:extLst>
              <a:ext uri="{FF2B5EF4-FFF2-40B4-BE49-F238E27FC236}">
                <a16:creationId xmlns:a16="http://schemas.microsoft.com/office/drawing/2014/main" id="{07C25237-C366-4AF8-8E01-913D76C33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0" y="3991400"/>
            <a:ext cx="366254" cy="366254"/>
          </a:xfrm>
          <a:prstGeom prst="rect">
            <a:avLst/>
          </a:prstGeom>
        </p:spPr>
      </p:pic>
      <p:pic>
        <p:nvPicPr>
          <p:cNvPr id="82" name="그림 81" descr="텍스트이(가) 표시된 사진&#10;&#10;자동 생성된 설명">
            <a:extLst>
              <a:ext uri="{FF2B5EF4-FFF2-40B4-BE49-F238E27FC236}">
                <a16:creationId xmlns:a16="http://schemas.microsoft.com/office/drawing/2014/main" id="{995143CB-7FC1-4FEA-860F-4E59992A4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991400"/>
            <a:ext cx="355615" cy="355615"/>
          </a:xfrm>
          <a:prstGeom prst="rect">
            <a:avLst/>
          </a:prstGeom>
        </p:spPr>
      </p:pic>
      <p:pic>
        <p:nvPicPr>
          <p:cNvPr id="83" name="그림 82" descr="텍스트이(가) 표시된 사진&#10;&#10;자동 생성된 설명">
            <a:extLst>
              <a:ext uri="{FF2B5EF4-FFF2-40B4-BE49-F238E27FC236}">
                <a16:creationId xmlns:a16="http://schemas.microsoft.com/office/drawing/2014/main" id="{EB86605D-EF2C-4E68-AC0B-6F6BFA94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87" y="3980761"/>
            <a:ext cx="355615" cy="355615"/>
          </a:xfrm>
          <a:prstGeom prst="rect">
            <a:avLst/>
          </a:prstGeom>
        </p:spPr>
      </p:pic>
      <p:pic>
        <p:nvPicPr>
          <p:cNvPr id="84" name="그래픽 83" descr="사용자 단색으로 채워진">
            <a:extLst>
              <a:ext uri="{FF2B5EF4-FFF2-40B4-BE49-F238E27FC236}">
                <a16:creationId xmlns:a16="http://schemas.microsoft.com/office/drawing/2014/main" id="{A086F853-F53E-4AB2-8B4D-A35339284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080" y="3790697"/>
            <a:ext cx="481885" cy="481885"/>
          </a:xfrm>
          <a:prstGeom prst="rect">
            <a:avLst/>
          </a:prstGeom>
        </p:spPr>
      </p:pic>
      <p:pic>
        <p:nvPicPr>
          <p:cNvPr id="85" name="그래픽 84" descr="사용자 단색으로 채워진">
            <a:extLst>
              <a:ext uri="{FF2B5EF4-FFF2-40B4-BE49-F238E27FC236}">
                <a16:creationId xmlns:a16="http://schemas.microsoft.com/office/drawing/2014/main" id="{2EB229AB-1421-4996-9E41-1C6D5AB09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338965">
            <a:off x="3918627" y="4139368"/>
            <a:ext cx="481885" cy="481885"/>
          </a:xfrm>
          <a:prstGeom prst="rect">
            <a:avLst/>
          </a:prstGeom>
        </p:spPr>
      </p:pic>
      <p:pic>
        <p:nvPicPr>
          <p:cNvPr id="86" name="그래픽 85" descr="사용자 단색으로 채워진">
            <a:extLst>
              <a:ext uri="{FF2B5EF4-FFF2-40B4-BE49-F238E27FC236}">
                <a16:creationId xmlns:a16="http://schemas.microsoft.com/office/drawing/2014/main" id="{6BF36942-9950-4FEF-AF34-98272CDC9B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1405" y="4146312"/>
            <a:ext cx="481885" cy="4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8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425</Words>
  <Application>Microsoft Office PowerPoint</Application>
  <PresentationFormat>와이드스크린</PresentationFormat>
  <Paragraphs>132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9</cp:revision>
  <dcterms:created xsi:type="dcterms:W3CDTF">2022-03-03T03:40:07Z</dcterms:created>
  <dcterms:modified xsi:type="dcterms:W3CDTF">2022-03-15T09:32:21Z</dcterms:modified>
</cp:coreProperties>
</file>