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CE9"/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021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수집 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26" name="Picture 2" descr="만화 손으로 그린 ​​푸른 나무 | 일러스트 AI 무료 다운로드 - Pikbest">
            <a:extLst>
              <a:ext uri="{FF2B5EF4-FFF2-40B4-BE49-F238E27FC236}">
                <a16:creationId xmlns:a16="http://schemas.microsoft.com/office/drawing/2014/main" id="{9F8DF13C-0D04-4E71-A513-EB3C29F7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46" y="1837058"/>
            <a:ext cx="4359059" cy="43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EBBA58-A4DD-4CD3-B682-AB5F59DCAA08}"/>
              </a:ext>
            </a:extLst>
          </p:cNvPr>
          <p:cNvCxnSpPr/>
          <p:nvPr/>
        </p:nvCxnSpPr>
        <p:spPr>
          <a:xfrm>
            <a:off x="3192094" y="2895381"/>
            <a:ext cx="3636335" cy="5965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0343809-4B1E-453A-BEFC-77B53A2F0FC3}"/>
              </a:ext>
            </a:extLst>
          </p:cNvPr>
          <p:cNvCxnSpPr>
            <a:cxnSpLocks/>
          </p:cNvCxnSpPr>
          <p:nvPr/>
        </p:nvCxnSpPr>
        <p:spPr>
          <a:xfrm flipV="1">
            <a:off x="3192094" y="3881740"/>
            <a:ext cx="3732755" cy="4654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EC041E5-D65D-433B-BE0F-B17DAE00564D}"/>
              </a:ext>
            </a:extLst>
          </p:cNvPr>
          <p:cNvCxnSpPr/>
          <p:nvPr/>
        </p:nvCxnSpPr>
        <p:spPr>
          <a:xfrm>
            <a:off x="3192094" y="4715404"/>
            <a:ext cx="3636335" cy="5965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</a:t>
            </a:r>
            <a:r>
              <a:rPr lang="ko-KR" alt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pic>
        <p:nvPicPr>
          <p:cNvPr id="22" name="Picture 2" descr="만화 손으로 그린 ​​푸른 나무 | 일러스트 AI 무료 다운로드 - Pikbest">
            <a:extLst>
              <a:ext uri="{FF2B5EF4-FFF2-40B4-BE49-F238E27FC236}">
                <a16:creationId xmlns:a16="http://schemas.microsoft.com/office/drawing/2014/main" id="{CEC9DEC9-932E-4ABB-BE1A-2A35AFC2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46" y="1837058"/>
            <a:ext cx="4359059" cy="43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래픽 2" descr="터치 스크린 윤곽선">
            <a:extLst>
              <a:ext uri="{FF2B5EF4-FFF2-40B4-BE49-F238E27FC236}">
                <a16:creationId xmlns:a16="http://schemas.microsoft.com/office/drawing/2014/main" id="{1CD1DFAE-0145-4553-A084-219FE128D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4320332" y="4153535"/>
            <a:ext cx="914400" cy="914400"/>
          </a:xfrm>
          <a:prstGeom prst="rect">
            <a:avLst/>
          </a:prstGeom>
        </p:spPr>
      </p:pic>
      <p:pic>
        <p:nvPicPr>
          <p:cNvPr id="25" name="그래픽 24" descr="터치 스크린 윤곽선">
            <a:extLst>
              <a:ext uri="{FF2B5EF4-FFF2-40B4-BE49-F238E27FC236}">
                <a16:creationId xmlns:a16="http://schemas.microsoft.com/office/drawing/2014/main" id="{D920495D-7B53-4D97-AC56-706D858095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4063322" y="3115534"/>
            <a:ext cx="914400" cy="914400"/>
          </a:xfrm>
          <a:prstGeom prst="rect">
            <a:avLst/>
          </a:prstGeom>
        </p:spPr>
      </p:pic>
      <p:pic>
        <p:nvPicPr>
          <p:cNvPr id="26" name="그래픽 25" descr="터치 스크린 윤곽선">
            <a:extLst>
              <a:ext uri="{FF2B5EF4-FFF2-40B4-BE49-F238E27FC236}">
                <a16:creationId xmlns:a16="http://schemas.microsoft.com/office/drawing/2014/main" id="{9FF982A5-E6CB-4A01-B84C-5C25EF33EF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5337084" y="3298495"/>
            <a:ext cx="914400" cy="914400"/>
          </a:xfrm>
          <a:prstGeom prst="rect">
            <a:avLst/>
          </a:prstGeom>
        </p:spPr>
      </p:pic>
      <p:pic>
        <p:nvPicPr>
          <p:cNvPr id="27" name="그래픽 26" descr="터치 스크린 윤곽선">
            <a:extLst>
              <a:ext uri="{FF2B5EF4-FFF2-40B4-BE49-F238E27FC236}">
                <a16:creationId xmlns:a16="http://schemas.microsoft.com/office/drawing/2014/main" id="{C759BAFE-18FD-48C7-AFEC-6D8D521573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5132459" y="4706107"/>
            <a:ext cx="914400" cy="914400"/>
          </a:xfrm>
          <a:prstGeom prst="rect">
            <a:avLst/>
          </a:prstGeom>
        </p:spPr>
      </p:pic>
      <p:pic>
        <p:nvPicPr>
          <p:cNvPr id="28" name="그래픽 27" descr="터치 스크린 윤곽선">
            <a:extLst>
              <a:ext uri="{FF2B5EF4-FFF2-40B4-BE49-F238E27FC236}">
                <a16:creationId xmlns:a16="http://schemas.microsoft.com/office/drawing/2014/main" id="{D5959A35-4E2F-445A-B94A-6101E7CE1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2966679" y="2220241"/>
            <a:ext cx="914400" cy="914400"/>
          </a:xfrm>
          <a:prstGeom prst="rect">
            <a:avLst/>
          </a:prstGeom>
        </p:spPr>
      </p:pic>
      <p:pic>
        <p:nvPicPr>
          <p:cNvPr id="29" name="그래픽 28" descr="터치 스크린 윤곽선">
            <a:extLst>
              <a:ext uri="{FF2B5EF4-FFF2-40B4-BE49-F238E27FC236}">
                <a16:creationId xmlns:a16="http://schemas.microsoft.com/office/drawing/2014/main" id="{E84C5413-AC1B-4F77-BE06-A1375334D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6201942" y="2312950"/>
            <a:ext cx="914400" cy="914400"/>
          </a:xfrm>
          <a:prstGeom prst="rect">
            <a:avLst/>
          </a:prstGeom>
        </p:spPr>
      </p:pic>
      <p:pic>
        <p:nvPicPr>
          <p:cNvPr id="30" name="그래픽 29" descr="터치 스크린 윤곽선">
            <a:extLst>
              <a:ext uri="{FF2B5EF4-FFF2-40B4-BE49-F238E27FC236}">
                <a16:creationId xmlns:a16="http://schemas.microsoft.com/office/drawing/2014/main" id="{D4C46DE2-9528-419F-9D5F-B075C305A4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3149096" y="4729153"/>
            <a:ext cx="914400" cy="914400"/>
          </a:xfrm>
          <a:prstGeom prst="rect">
            <a:avLst/>
          </a:prstGeom>
        </p:spPr>
      </p:pic>
      <p:pic>
        <p:nvPicPr>
          <p:cNvPr id="31" name="그래픽 30" descr="터치 스크린 윤곽선">
            <a:extLst>
              <a:ext uri="{FF2B5EF4-FFF2-40B4-BE49-F238E27FC236}">
                <a16:creationId xmlns:a16="http://schemas.microsoft.com/office/drawing/2014/main" id="{31A63E34-5E81-42FC-802E-158244895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6281824" y="47936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pic>
        <p:nvPicPr>
          <p:cNvPr id="2050" name="Picture 2" descr="블루 베리 화분 - 스톡일러스트 [5582910] - PIXTA">
            <a:extLst>
              <a:ext uri="{FF2B5EF4-FFF2-40B4-BE49-F238E27FC236}">
                <a16:creationId xmlns:a16="http://schemas.microsoft.com/office/drawing/2014/main" id="{98F60F34-E193-42A4-BDFB-3D8CDCB9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1" b="89888" l="10000" r="93111">
                        <a14:foregroundMark x1="86889" y1="58146" x2="86889" y2="58146"/>
                        <a14:foregroundMark x1="84000" y1="58708" x2="84000" y2="58708"/>
                        <a14:foregroundMark x1="89111" y1="50562" x2="89111" y2="50562"/>
                        <a14:foregroundMark x1="89778" y1="51404" x2="89778" y2="51404"/>
                        <a14:foregroundMark x1="93111" y1="48034" x2="93111" y2="48034"/>
                        <a14:foregroundMark x1="90222" y1="47191" x2="90222" y2="47191"/>
                        <a14:foregroundMark x1="92889" y1="42416" x2="92889" y2="42416"/>
                        <a14:foregroundMark x1="86222" y1="30056" x2="86222" y2="30056"/>
                        <a14:foregroundMark x1="75111" y1="29775" x2="75111" y2="29775"/>
                        <a14:foregroundMark x1="77778" y1="33989" x2="77778" y2="33989"/>
                        <a14:foregroundMark x1="71778" y1="34270" x2="71778" y2="34270"/>
                        <a14:foregroundMark x1="62444" y1="26404" x2="62444" y2="26404"/>
                        <a14:foregroundMark x1="64222" y1="33146" x2="64222" y2="33146"/>
                        <a14:foregroundMark x1="61556" y1="30899" x2="61556" y2="30899"/>
                        <a14:foregroundMark x1="60000" y1="25843" x2="64889" y2="38483"/>
                        <a14:foregroundMark x1="64889" y1="38483" x2="64889" y2="38483"/>
                        <a14:foregroundMark x1="58889" y1="27809" x2="58889" y2="27809"/>
                        <a14:foregroundMark x1="59778" y1="31742" x2="59778" y2="31742"/>
                        <a14:foregroundMark x1="56444" y1="35955" x2="56444" y2="35955"/>
                        <a14:foregroundMark x1="56222" y1="40730" x2="56222" y2="40730"/>
                        <a14:foregroundMark x1="57111" y1="43539" x2="57111" y2="43539"/>
                        <a14:foregroundMark x1="55778" y1="51966" x2="55778" y2="51966"/>
                        <a14:foregroundMark x1="62222" y1="46067" x2="62222" y2="46067"/>
                        <a14:foregroundMark x1="63556" y1="60393" x2="63556" y2="60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38" y="1759434"/>
            <a:ext cx="5247369" cy="41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바구니 일러스트 : 네이버 블로그">
            <a:extLst>
              <a:ext uri="{FF2B5EF4-FFF2-40B4-BE49-F238E27FC236}">
                <a16:creationId xmlns:a16="http://schemas.microsoft.com/office/drawing/2014/main" id="{8E9D5C9C-E8B8-44E4-864E-B37AADB4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19" b="95763" l="2817" r="97653">
                        <a14:foregroundMark x1="39906" y1="76695" x2="39906" y2="76695"/>
                        <a14:foregroundMark x1="7981" y1="61441" x2="36150" y2="60169"/>
                        <a14:foregroundMark x1="36150" y1="60169" x2="75117" y2="77119"/>
                        <a14:foregroundMark x1="75117" y1="77119" x2="54460" y2="96186"/>
                        <a14:foregroundMark x1="54460" y1="96186" x2="38967" y2="96610"/>
                        <a14:foregroundMark x1="92958" y1="58898" x2="88263" y2="74153"/>
                        <a14:foregroundMark x1="68545" y1="7627" x2="33803" y2="2966"/>
                        <a14:foregroundMark x1="95775" y1="60169" x2="97653" y2="58475"/>
                        <a14:foregroundMark x1="5164" y1="61441" x2="2817" y2="576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47" y="4567326"/>
            <a:ext cx="1098744" cy="12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래픽 31" descr="터치 스크린 윤곽선">
            <a:extLst>
              <a:ext uri="{FF2B5EF4-FFF2-40B4-BE49-F238E27FC236}">
                <a16:creationId xmlns:a16="http://schemas.microsoft.com/office/drawing/2014/main" id="{B78AB127-1164-4391-8F1A-B430A2C20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087">
            <a:off x="3925818" y="3223458"/>
            <a:ext cx="716643" cy="716643"/>
          </a:xfrm>
          <a:prstGeom prst="rect">
            <a:avLst/>
          </a:prstGeom>
        </p:spPr>
      </p:pic>
      <p:pic>
        <p:nvPicPr>
          <p:cNvPr id="33" name="그래픽 32" descr="터치 스크린 윤곽선">
            <a:extLst>
              <a:ext uri="{FF2B5EF4-FFF2-40B4-BE49-F238E27FC236}">
                <a16:creationId xmlns:a16="http://schemas.microsoft.com/office/drawing/2014/main" id="{3212D5B1-EB66-475A-BC14-1FD457100F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087">
            <a:off x="3250735" y="4714702"/>
            <a:ext cx="716643" cy="71664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EBC624-914E-42E8-BC6F-6B50FB0A4211}"/>
              </a:ext>
            </a:extLst>
          </p:cNvPr>
          <p:cNvCxnSpPr>
            <a:cxnSpLocks/>
          </p:cNvCxnSpPr>
          <p:nvPr/>
        </p:nvCxnSpPr>
        <p:spPr>
          <a:xfrm flipH="1">
            <a:off x="3444129" y="3491967"/>
            <a:ext cx="598800" cy="1449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</a:t>
            </a:r>
            <a:r>
              <a:rPr lang="ko-KR" alt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꺠지며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pic>
        <p:nvPicPr>
          <p:cNvPr id="4098" name="Picture 2" descr="암석의 재질 이미지 (a6667902) - 게티이미지뱅크">
            <a:extLst>
              <a:ext uri="{FF2B5EF4-FFF2-40B4-BE49-F238E27FC236}">
                <a16:creationId xmlns:a16="http://schemas.microsoft.com/office/drawing/2014/main" id="{C6F9DE9E-C352-4093-B3AC-DE67DE98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02" y="2318509"/>
            <a:ext cx="4695678" cy="31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2611B6-7D77-4A51-AF23-B8C09BF698A4}"/>
              </a:ext>
            </a:extLst>
          </p:cNvPr>
          <p:cNvGrpSpPr/>
          <p:nvPr/>
        </p:nvGrpSpPr>
        <p:grpSpPr>
          <a:xfrm>
            <a:off x="2761673" y="3208126"/>
            <a:ext cx="1677998" cy="1713343"/>
            <a:chOff x="2543273" y="2663365"/>
            <a:chExt cx="2231207" cy="2278205"/>
          </a:xfrm>
        </p:grpSpPr>
        <p:pic>
          <p:nvPicPr>
            <p:cNvPr id="5122" name="Picture 2" descr="빈 나무 책장 스톡 벡터(로열티 프리) 674668561">
              <a:extLst>
                <a:ext uri="{FF2B5EF4-FFF2-40B4-BE49-F238E27FC236}">
                  <a16:creationId xmlns:a16="http://schemas.microsoft.com/office/drawing/2014/main" id="{FA692E17-3E45-4473-A5A6-7564E24E9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220" y="2663365"/>
              <a:ext cx="2208260" cy="2278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CC77CA99-DA6D-42AE-B329-DB2E36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220" y="2719883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08C8D69D-BDD3-4270-8F2C-326EE3526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426" y="2725159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579AC18E-D4D6-47B1-8BA7-C72DDB503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273" y="3377175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24719865-6A3D-4579-8033-A6A2B028A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990" y="2730435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A7E2B4D7-D7F2-4D3F-A3D5-DFED54C29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286" y="3416153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6BE6879B-816A-4C84-B4FA-15B023DBC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159" y="3422777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CD73F11-D725-4F38-A723-ECC168E81044}"/>
              </a:ext>
            </a:extLst>
          </p:cNvPr>
          <p:cNvSpPr/>
          <p:nvPr/>
        </p:nvSpPr>
        <p:spPr>
          <a:xfrm>
            <a:off x="4587075" y="3782109"/>
            <a:ext cx="721178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8" name="Picture 8" descr="물 표면과 버블 사이드 뷰 물에 대한 스톡 사진 및 기타 이미지 - iStock">
            <a:extLst>
              <a:ext uri="{FF2B5EF4-FFF2-40B4-BE49-F238E27FC236}">
                <a16:creationId xmlns:a16="http://schemas.microsoft.com/office/drawing/2014/main" id="{2A8D7663-B67D-40A4-9610-B8342D53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64" y="3258567"/>
            <a:ext cx="2078067" cy="155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손으로 그린 ​​시뮬레이션 된 국내 쓰레기 깨진 물병 그림 | 일러스트 PSD 무료 다운로드 - Pikbest">
            <a:extLst>
              <a:ext uri="{FF2B5EF4-FFF2-40B4-BE49-F238E27FC236}">
                <a16:creationId xmlns:a16="http://schemas.microsoft.com/office/drawing/2014/main" id="{F9450B2D-6142-4B55-8560-2AE53E16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81644" y="3366621"/>
            <a:ext cx="742392" cy="5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pic>
        <p:nvPicPr>
          <p:cNvPr id="6148" name="Picture 4" descr="아이폰 배터리 수명을 연장 시키는 방법 요약">
            <a:extLst>
              <a:ext uri="{FF2B5EF4-FFF2-40B4-BE49-F238E27FC236}">
                <a16:creationId xmlns:a16="http://schemas.microsoft.com/office/drawing/2014/main" id="{0C2D1602-545F-4B30-A1DD-8DAB49DD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04" b="97706" l="10000" r="90000">
                        <a14:foregroundMark x1="24146" y1="92661" x2="24146" y2="92661"/>
                        <a14:foregroundMark x1="23537" y1="97018" x2="23537" y2="97018"/>
                        <a14:foregroundMark x1="83049" y1="74771" x2="83049" y2="74771"/>
                        <a14:foregroundMark x1="81951" y1="68578" x2="81951" y2="68578"/>
                        <a14:foregroundMark x1="84390" y1="75000" x2="84390" y2="75000"/>
                        <a14:foregroundMark x1="84390" y1="69954" x2="84390" y2="69954"/>
                        <a14:foregroundMark x1="85610" y1="57110" x2="85610" y2="57110"/>
                        <a14:foregroundMark x1="20488" y1="96789" x2="20488" y2="96789"/>
                        <a14:foregroundMark x1="20244" y1="96560" x2="20976" y2="96560"/>
                        <a14:foregroundMark x1="20244" y1="94495" x2="21098" y2="96560"/>
                        <a14:foregroundMark x1="25488" y1="97706" x2="56098" y2="94954"/>
                        <a14:foregroundMark x1="56098" y1="94954" x2="72805" y2="96789"/>
                        <a14:foregroundMark x1="83902" y1="65138" x2="82683" y2="79128"/>
                        <a14:foregroundMark x1="84634" y1="66972" x2="84512" y2="74541"/>
                        <a14:foregroundMark x1="85610" y1="70183" x2="85610" y2="724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66729" y="2566307"/>
            <a:ext cx="3931941" cy="209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다리꼴 5">
            <a:extLst>
              <a:ext uri="{FF2B5EF4-FFF2-40B4-BE49-F238E27FC236}">
                <a16:creationId xmlns:a16="http://schemas.microsoft.com/office/drawing/2014/main" id="{50D8F1E4-3C30-454A-8BD2-6AD6C20FA985}"/>
              </a:ext>
            </a:extLst>
          </p:cNvPr>
          <p:cNvSpPr/>
          <p:nvPr/>
        </p:nvSpPr>
        <p:spPr>
          <a:xfrm rot="10800000">
            <a:off x="4672207" y="4824624"/>
            <a:ext cx="1305813" cy="960090"/>
          </a:xfrm>
          <a:prstGeom prst="trapezoid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스마트폰 배터리를 올바르게 충전하는법(수명늘리는법) : 네이버 블로그">
            <a:extLst>
              <a:ext uri="{FF2B5EF4-FFF2-40B4-BE49-F238E27FC236}">
                <a16:creationId xmlns:a16="http://schemas.microsoft.com/office/drawing/2014/main" id="{D94C7743-B87B-4550-ABB6-A992319D4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80066" y1="51786" x2="80066" y2="51786"/>
                        <a14:foregroundMark x1="79070" y1="48214" x2="80399" y2="58333"/>
                        <a14:foregroundMark x1="22591" y1="70833" x2="73090" y2="78571"/>
                        <a14:foregroundMark x1="59136" y1="80952" x2="69103" y2="79762"/>
                        <a14:foregroundMark x1="63123" y1="83333" x2="73754" y2="83929"/>
                        <a14:backgroundMark x1="57807" y1="20833" x2="23256" y2="19643"/>
                        <a14:backgroundMark x1="50498" y1="20833" x2="36213" y2="22024"/>
                        <a14:backgroundMark x1="59136" y1="86310" x2="27243" y2="86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61" y="4899798"/>
            <a:ext cx="1031501" cy="81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F8AAC4B-35A6-4D2A-9734-181C3279A70D}"/>
              </a:ext>
            </a:extLst>
          </p:cNvPr>
          <p:cNvSpPr/>
          <p:nvPr/>
        </p:nvSpPr>
        <p:spPr>
          <a:xfrm>
            <a:off x="3517900" y="2222045"/>
            <a:ext cx="3124200" cy="929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07B28F-8BDF-4735-BBD9-B7EEAFEF6287}"/>
              </a:ext>
            </a:extLst>
          </p:cNvPr>
          <p:cNvCxnSpPr>
            <a:cxnSpLocks/>
          </p:cNvCxnSpPr>
          <p:nvPr/>
        </p:nvCxnSpPr>
        <p:spPr>
          <a:xfrm>
            <a:off x="4203700" y="2387044"/>
            <a:ext cx="2269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0C2ED1-178D-4974-8F41-8085EAD33E5A}"/>
              </a:ext>
            </a:extLst>
          </p:cNvPr>
          <p:cNvSpPr txBox="1"/>
          <p:nvPr/>
        </p:nvSpPr>
        <p:spPr>
          <a:xfrm>
            <a:off x="3728697" y="223315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AAF88C-FB9C-4D6F-9217-B343A124011E}"/>
              </a:ext>
            </a:extLst>
          </p:cNvPr>
          <p:cNvCxnSpPr>
            <a:cxnSpLocks/>
          </p:cNvCxnSpPr>
          <p:nvPr/>
        </p:nvCxnSpPr>
        <p:spPr>
          <a:xfrm>
            <a:off x="4203700" y="2565675"/>
            <a:ext cx="22691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89696E-FBA6-4FD2-820B-5F7233AE09D1}"/>
              </a:ext>
            </a:extLst>
          </p:cNvPr>
          <p:cNvSpPr txBox="1"/>
          <p:nvPr/>
        </p:nvSpPr>
        <p:spPr>
          <a:xfrm>
            <a:off x="3728697" y="241178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5364AD-DC40-4CEB-AB02-9679DCAA7BF6}"/>
              </a:ext>
            </a:extLst>
          </p:cNvPr>
          <p:cNvCxnSpPr>
            <a:cxnSpLocks/>
          </p:cNvCxnSpPr>
          <p:nvPr/>
        </p:nvCxnSpPr>
        <p:spPr>
          <a:xfrm>
            <a:off x="4203700" y="2768773"/>
            <a:ext cx="22691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D42FBA-8F2D-4E9E-AFD5-C74508CC0013}"/>
              </a:ext>
            </a:extLst>
          </p:cNvPr>
          <p:cNvSpPr txBox="1"/>
          <p:nvPr/>
        </p:nvSpPr>
        <p:spPr>
          <a:xfrm>
            <a:off x="3728697" y="261488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25D06C0-6E58-49C1-906F-4C36B106EE93}"/>
              </a:ext>
            </a:extLst>
          </p:cNvPr>
          <p:cNvCxnSpPr>
            <a:cxnSpLocks/>
          </p:cNvCxnSpPr>
          <p:nvPr/>
        </p:nvCxnSpPr>
        <p:spPr>
          <a:xfrm>
            <a:off x="4203700" y="2947994"/>
            <a:ext cx="2269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A4178A-882B-4E13-A486-0F708BCE5345}"/>
              </a:ext>
            </a:extLst>
          </p:cNvPr>
          <p:cNvSpPr txBox="1"/>
          <p:nvPr/>
        </p:nvSpPr>
        <p:spPr>
          <a:xfrm>
            <a:off x="3728697" y="27941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4B2727F-5F26-4026-8169-1D48FAECA780}"/>
              </a:ext>
            </a:extLst>
          </p:cNvPr>
          <p:cNvCxnSpPr>
            <a:cxnSpLocks/>
          </p:cNvCxnSpPr>
          <p:nvPr/>
        </p:nvCxnSpPr>
        <p:spPr>
          <a:xfrm rot="16200000">
            <a:off x="2830691" y="4536414"/>
            <a:ext cx="22691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EF8354C-FD84-4D39-AAB9-19ED463229B4}"/>
              </a:ext>
            </a:extLst>
          </p:cNvPr>
          <p:cNvCxnSpPr>
            <a:cxnSpLocks/>
          </p:cNvCxnSpPr>
          <p:nvPr/>
        </p:nvCxnSpPr>
        <p:spPr>
          <a:xfrm rot="16200000">
            <a:off x="3669722" y="4536414"/>
            <a:ext cx="2269108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DD3C178-B5FB-496C-ADF7-8C51A75FD312}"/>
              </a:ext>
            </a:extLst>
          </p:cNvPr>
          <p:cNvCxnSpPr>
            <a:cxnSpLocks/>
          </p:cNvCxnSpPr>
          <p:nvPr/>
        </p:nvCxnSpPr>
        <p:spPr>
          <a:xfrm rot="16200000">
            <a:off x="4393520" y="4536414"/>
            <a:ext cx="226910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B9997C4-ACF4-4F5B-B507-A781DFFE18F9}"/>
              </a:ext>
            </a:extLst>
          </p:cNvPr>
          <p:cNvCxnSpPr>
            <a:cxnSpLocks/>
          </p:cNvCxnSpPr>
          <p:nvPr/>
        </p:nvCxnSpPr>
        <p:spPr>
          <a:xfrm rot="16200000">
            <a:off x="5156941" y="4549114"/>
            <a:ext cx="22691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58E4A76B-758F-483B-95BE-0E65A8113786}"/>
              </a:ext>
            </a:extLst>
          </p:cNvPr>
          <p:cNvSpPr/>
          <p:nvPr/>
        </p:nvSpPr>
        <p:spPr>
          <a:xfrm>
            <a:off x="6021066" y="55831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위쪽 모서리 41">
            <a:extLst>
              <a:ext uri="{FF2B5EF4-FFF2-40B4-BE49-F238E27FC236}">
                <a16:creationId xmlns:a16="http://schemas.microsoft.com/office/drawing/2014/main" id="{FBBB8F35-EBAD-4B75-A867-F2D6B37F5BD0}"/>
              </a:ext>
            </a:extLst>
          </p:cNvPr>
          <p:cNvSpPr/>
          <p:nvPr/>
        </p:nvSpPr>
        <p:spPr>
          <a:xfrm>
            <a:off x="5259596" y="55704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위쪽 모서리 42">
            <a:extLst>
              <a:ext uri="{FF2B5EF4-FFF2-40B4-BE49-F238E27FC236}">
                <a16:creationId xmlns:a16="http://schemas.microsoft.com/office/drawing/2014/main" id="{E5681E1C-1DAD-427F-BAE2-D9126084695C}"/>
              </a:ext>
            </a:extLst>
          </p:cNvPr>
          <p:cNvSpPr/>
          <p:nvPr/>
        </p:nvSpPr>
        <p:spPr>
          <a:xfrm>
            <a:off x="4510521" y="5567062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위쪽 모서리 43">
            <a:extLst>
              <a:ext uri="{FF2B5EF4-FFF2-40B4-BE49-F238E27FC236}">
                <a16:creationId xmlns:a16="http://schemas.microsoft.com/office/drawing/2014/main" id="{06321157-3406-49EE-88DA-B9C0F638F2E2}"/>
              </a:ext>
            </a:extLst>
          </p:cNvPr>
          <p:cNvSpPr/>
          <p:nvPr/>
        </p:nvSpPr>
        <p:spPr>
          <a:xfrm>
            <a:off x="3697895" y="5560993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32F7D88D-859F-4DBA-BA81-1FC3239C01DD}"/>
              </a:ext>
            </a:extLst>
          </p:cNvPr>
          <p:cNvSpPr/>
          <p:nvPr/>
        </p:nvSpPr>
        <p:spPr>
          <a:xfrm rot="10800000">
            <a:off x="6026593" y="32996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685BEE8F-D848-4432-9AB5-F1D0BA132BAE}"/>
              </a:ext>
            </a:extLst>
          </p:cNvPr>
          <p:cNvSpPr/>
          <p:nvPr/>
        </p:nvSpPr>
        <p:spPr>
          <a:xfrm rot="10800000">
            <a:off x="5265123" y="32869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9562EE7D-FF29-4305-8340-3DCCED378991}"/>
              </a:ext>
            </a:extLst>
          </p:cNvPr>
          <p:cNvSpPr/>
          <p:nvPr/>
        </p:nvSpPr>
        <p:spPr>
          <a:xfrm rot="10800000">
            <a:off x="4516048" y="3283562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540CD51E-861B-4B27-B267-3256EF3BF432}"/>
              </a:ext>
            </a:extLst>
          </p:cNvPr>
          <p:cNvSpPr/>
          <p:nvPr/>
        </p:nvSpPr>
        <p:spPr>
          <a:xfrm rot="10800000">
            <a:off x="3703422" y="3277493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372</Words>
  <Application>Microsoft Office PowerPoint</Application>
  <PresentationFormat>와이드스크린</PresentationFormat>
  <Paragraphs>151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20</cp:revision>
  <dcterms:created xsi:type="dcterms:W3CDTF">2022-03-03T03:40:07Z</dcterms:created>
  <dcterms:modified xsi:type="dcterms:W3CDTF">2022-04-05T12:21:37Z</dcterms:modified>
</cp:coreProperties>
</file>