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00" r:id="rId3"/>
    <p:sldId id="263" r:id="rId4"/>
    <p:sldId id="264" r:id="rId5"/>
    <p:sldId id="299" r:id="rId6"/>
    <p:sldId id="303" r:id="rId7"/>
    <p:sldId id="275" r:id="rId8"/>
    <p:sldId id="276" r:id="rId9"/>
    <p:sldId id="277" r:id="rId10"/>
    <p:sldId id="278" r:id="rId11"/>
    <p:sldId id="279" r:id="rId12"/>
    <p:sldId id="280" r:id="rId13"/>
    <p:sldId id="301" r:id="rId14"/>
    <p:sldId id="302" r:id="rId15"/>
    <p:sldId id="293" r:id="rId16"/>
    <p:sldId id="294" r:id="rId17"/>
    <p:sldId id="29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E628-EDD5-484F-A921-62305232CA16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DB10-A28B-41BD-92EF-B517E7B0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9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2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18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45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5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139C-0835-4ABC-9B0A-710B322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E57AF-F73C-48FE-AD91-7DD9ECA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04D9-A5D4-48A4-99F1-1C633B7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6DB8-90BE-4D86-922E-42E2DF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7F50-B17F-4A5A-9C13-93D587E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3A16-68F3-4425-898F-BE018A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6C671-8520-470C-9917-01A186E5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DD90-5271-4CE2-BAF4-16CCDBC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8929-BAB1-4E8C-8530-DDE710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7511A-F494-48F5-A393-1FDA6A2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59A9D-6876-43FD-B523-77C6088A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A686-8107-4328-BE9F-1A75D01B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83C-E52A-49B8-8B1F-C2E72CE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D401-0200-4B11-B0DF-4B6CDC7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81AE-9733-41BD-8A93-A1A4DDE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3740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65D86-E5D1-49F0-BE1C-CD79B17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A7BD-821A-4B50-991F-9433D9B3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E95A-A175-4E39-83D3-C7657EF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99FEA-6187-4719-9A8B-587D834B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2D-9754-47AD-B354-319B469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C86-AFB3-44A9-806B-772FACB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7D503-5C9D-4ECD-AB3F-26455D15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B334-CC36-4F53-9F09-C6A7774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A9C7B-3143-40C7-92C9-2B6B7FF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24D0-CBD9-4AB6-805D-193BD28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5D24-DAEE-4F81-B514-C96F40A6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587-72EA-4CA6-9B01-7952B87A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9979-5451-4414-B64F-2452ADBE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42B55-DB27-4EAF-9A0A-815D262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65C44-E477-4FEC-BA99-3708AE5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AB99A-0591-4B83-A874-8754AD1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34A-2123-4CA7-A75F-AC4807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89B-CDE2-4CD5-A011-2151701C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678C-C871-4FC7-AF16-1827D677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E2FD7-07BA-4790-8A37-2C60844E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5BA8F-4E9A-41FA-84F8-2DE80690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6CF6B-05AE-43D0-A725-CE36CF6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0C964-D167-4519-BF83-E75A020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D0DDA-2DEA-4F25-94CD-33811E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827E-BFD7-464E-8B63-397534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B07E3-6D62-4CCD-8D9B-0A1A3C34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2CD81-3145-4689-AADC-9A88FBD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5E98-3C4C-4155-AE65-C0A47F0F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38758-68C6-4FCD-A715-653B6B9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1B37B-B097-4405-9922-07D60A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B68F-15D9-4C6E-A6F7-DC2304D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8801-FB2E-4C34-943C-FA8901A9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1F4-3737-4A3D-A0A9-301E219D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CBBF5-A5FD-4946-88C2-0634FF48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86BE-1E45-4A2D-B8A7-EE5430E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854D1-FDBD-493F-BAA2-80B43B6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98A6-2FD9-4E03-9485-BC4812B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ED2A-C638-4981-BF4F-F68B19B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03DB4-C1C5-416C-A5CE-1FB3BEC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EA41-15F4-4653-B1A6-5C4AF6CA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903F-E258-4B25-916A-5C6D5A7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0BA0-4AD4-46F8-BE6B-91260AE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35DA-4A87-42E7-A78B-D7717E7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22399-D69F-4BBE-BBB9-ED0F6D2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F2BA2-C095-46F1-B3B0-4D013BD8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EFEA-3CC8-44E6-9B4B-481F10D8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599A-B33D-436C-B092-176AB220EA1F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5F24-4E15-4A3A-B11D-B8A625CF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1675-2965-4722-9D72-6A454927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2.wdp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E00E9FF7-CF80-4D14-8034-0E609F62FBE4}"/>
              </a:ext>
            </a:extLst>
          </p:cNvPr>
          <p:cNvSpPr/>
          <p:nvPr/>
        </p:nvSpPr>
        <p:spPr>
          <a:xfrm>
            <a:off x="0" y="847908"/>
            <a:ext cx="113083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25474" y="105218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C2936-F472-48B2-B6E0-8E31C160322D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E4C0A8-8663-45F4-8EDA-A55930F9C9D9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D0C13-313A-40AF-8951-DD9F8A354DDA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DB5BF6-FC9D-47A7-B8D7-8BAEC894DD5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7C7EAB-2EB8-45A4-87B5-1187549A7E6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C3536D-3BD8-4BC3-A7BA-B5508739F9F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2196E6-5502-4833-BEFB-549F41C9C2DE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7F1920-E594-4591-8628-D4DBF8A4E616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68C82-C49A-4C68-87E7-EACEFD5EE2A9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950C45E-2C7C-1678-D170-34BEE305E4B5}"/>
              </a:ext>
            </a:extLst>
          </p:cNvPr>
          <p:cNvGrpSpPr/>
          <p:nvPr/>
        </p:nvGrpSpPr>
        <p:grpSpPr>
          <a:xfrm>
            <a:off x="4495543" y="2860556"/>
            <a:ext cx="3252983" cy="2117342"/>
            <a:chOff x="1231641" y="263816"/>
            <a:chExt cx="9983755" cy="6498351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530EFAF-E32F-5E5B-F09C-ED41D45AED33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D8ACAC39-3805-31E8-AA21-C7AEDCA90BF6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9425031-ACCD-B658-09CC-1539C9398D5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BC0E2E9A-3AE7-28BD-134D-CAA6544D8A2B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1D30BF1-6914-D3AB-6509-8F0D473B76E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15E21D8-2840-C4C0-1255-246B933414F2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001F00A-C5F7-C8C1-1D22-28E2AAB26C71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E8B8B055-B25D-5630-46D1-D2EED52AB2E4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63B93CB-8ADD-8B71-2688-07270005AD63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C016E9-20C1-22FE-AB67-14C4DB56036D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B7EFA53-8850-AB18-A4F1-EE632947C567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0DE079F-38F3-44CA-8FD5-F1ABCEA70D49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6DB7C7F-13F0-28AA-A045-41F3514CB87E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2723ACC0-95FA-D15E-3A1E-B7E6A5B66A20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4C49DAA-D2D8-B4C3-D4F8-BC1A53A07460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A7D509A-8B67-EAE4-66AF-9FD831C219E3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C754411-8C31-E00D-25B5-1A5AE52B67B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737ED19-D090-5206-F8EF-5F131B05C06B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F584467-FDFA-F7D9-4A9D-10BE02B4B80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C46B2774-DEEF-36E6-A891-D9E36FDABC3D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3A975AE-90EA-1F85-C1F1-7DFF647100A3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F0C328F-6065-8F47-CCBC-1D72D754922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3E86A427-83BD-96D3-D082-1476651E85EF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76190D9-7C8F-73CE-EE5A-1C10C28D34BB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137F0A6-27FB-AD24-7A7F-5F6F8047466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DF1E5C8-496B-E151-4C9C-23391B751A21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EB713ED-D75A-435E-FE58-1B3DCAE9CDBC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8E9F76D-16AF-3564-0076-55F9CB93570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D99F7C7-2D3A-7EBE-D4AC-3DE415B1EA16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074F48D-AF0B-AB76-4882-1AF204A36F1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61C877-D8DE-CA99-79E4-567B8FFD311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55D4B73-0AC7-682A-FB49-86A44160DECA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AFC8593-1190-C890-67ED-2AD296840E6E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6EF44D8-DAAF-34AC-3C58-39EECEF9EFAE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BD6AAEE-202A-8780-548A-1374021A35AF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5CF6EFB-87CA-C5D8-7D95-804AE4281E07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D0358D0-027A-4041-BE09-8D7E4DD10F42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535F2B9-8B02-2308-9A7F-DF3F8C86F967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B81ADA7-42CE-C9E1-D064-9852C70F1E86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546315A-C0B3-46A1-7BCD-DDA2A0F212F4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81A6E06-D48D-433D-7E5A-3925B7C1D1DB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EB560C3-EF9A-A457-8510-BA46BCBF5DFC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6AD7828-DC00-26F7-0564-870964B6CD4E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9A5E9F2-D5EB-C1C2-0249-DC0C2C799CED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83B30B8-718B-DCEA-C246-FCB92637944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F97610F-C85F-48C0-8CC4-0354999F86B1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BFF210D-28F1-3899-84DA-8B7C684DD076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FB461C-5B15-C00A-B63B-A4C7FFB67F80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E0B8D6B-53D2-B5D6-BEF0-492B25D8E3F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B44329-F84B-6C21-2DD3-008B9196D86C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4DC7330-9B84-49FF-F2B5-958C638C9729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5B3738B-9174-0F29-B616-FB1BBE086D51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E2FCD5E-26A3-AB5A-DC0A-5FA74684E12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1B32F45-473A-E47F-0742-9D9856D8792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1EB9F9C-A5FC-5E32-85B1-8BE1151F13D2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D23612B-D0C0-9CF6-7824-3DD88AAD4DDC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F03A8A2-4791-1198-B461-EF41F68B752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4D369762-0FA4-37E5-BC8A-C9DB2E68FBA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>
              <a:extLst>
                <a:ext uri="{FF2B5EF4-FFF2-40B4-BE49-F238E27FC236}">
                  <a16:creationId xmlns:a16="http://schemas.microsoft.com/office/drawing/2014/main" id="{24EBDD8B-77DB-EBF3-8BB6-68F23CDC138A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4E86B4D-E8A9-74AB-F6CA-0BFF9AD563D6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1EB65D2-515E-521F-3462-0EC4A272EB85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686847F9-0607-E844-6AFD-A8FF508E4B70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B256B46-B4E9-3E9F-0188-9EE1998F671B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A782C95-5F67-CE1E-1BCF-D5444395D9F9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A74E168C-D1A0-5FE7-1434-B1453853BF92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9212A4A-DFE4-FEF2-330D-318398D532BA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7536894-F30C-BDCB-1997-DD2F4B082B4B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1ED1B23F-EFEA-78DD-1230-8B4A7D65B1C0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15585FE-8159-3D2F-4113-586FD0377EE4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33C601-8E21-10F7-661C-5714685EA1B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0D8CD93-BAA0-8B56-4305-F703B00B8D4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9A9CCBF-081B-C23A-4136-99383026FA37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DBE9FB3-C192-E983-B9F4-4139B41D0FA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59CFBBD-3B8D-A3B5-8C77-246198AA2E4B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>
              <a:extLst>
                <a:ext uri="{FF2B5EF4-FFF2-40B4-BE49-F238E27FC236}">
                  <a16:creationId xmlns:a16="http://schemas.microsoft.com/office/drawing/2014/main" id="{AF76EFF1-8C55-D4DC-8F4F-D0FC08198AC8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A5203157-BC9F-2D11-E8CA-0403EB365D61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E97790B-5331-9E88-14F6-65240A092701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74657E83-4D33-EAB3-DCC3-2805725C830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3A30C99-09F8-74CD-070C-60C2DE4CF05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E5658676-FB0D-FE4F-D7E6-54FC2C79631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1B8E448-2A03-37F2-CF0E-2F30EA7ED268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CF0707A-DE79-092D-A85F-11C276042CA6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5F7548A-AC1B-FF2E-226C-12AC751B771D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D6D546-29DC-DCA3-32A1-CE146DB29D09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095ECD7-9F7D-4DD6-7736-E52B951453C9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FBA5E90-D066-9336-0812-8A5BC8912F6A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A5E3538-416F-FC57-A2D5-C5FE4424CC98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EC8E51C-5097-3833-055C-5FDBCD48DE3B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1BC31D6-0D5D-12C8-AF27-3620A2A8A90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05AB5F1-14B2-7D6D-7AD6-D139D6EF1151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16" name="순서도: 자기 디스크 315">
                <a:extLst>
                  <a:ext uri="{FF2B5EF4-FFF2-40B4-BE49-F238E27FC236}">
                    <a16:creationId xmlns:a16="http://schemas.microsoft.com/office/drawing/2014/main" id="{950A4DDF-4F12-D406-7DBF-55942FE4F4D6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929547E9-2AA4-8836-08B3-85BFB192CFC5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BB33B78-2E6F-DD5C-0506-98FC28AAD27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318">
                  <a:extLst>
                    <a:ext uri="{FF2B5EF4-FFF2-40B4-BE49-F238E27FC236}">
                      <a16:creationId xmlns:a16="http://schemas.microsoft.com/office/drawing/2014/main" id="{DDC29352-684C-B3D1-0363-DA0F10B7BDD9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6ADC2313-9F0B-8645-4630-233CE44DA47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6983030D-7790-5F7E-926A-C2071ABA3589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11" name="순서도: 자기 디스크 310">
                <a:extLst>
                  <a:ext uri="{FF2B5EF4-FFF2-40B4-BE49-F238E27FC236}">
                    <a16:creationId xmlns:a16="http://schemas.microsoft.com/office/drawing/2014/main" id="{8A790B34-ABFA-1601-7C28-BE6A45DD4143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3AE6B0F0-87FC-3DD5-7335-761CD7AE7C6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4CFBFCDD-D80C-38A0-C986-956EDFCE7031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평행 사변형 313">
                  <a:extLst>
                    <a:ext uri="{FF2B5EF4-FFF2-40B4-BE49-F238E27FC236}">
                      <a16:creationId xmlns:a16="http://schemas.microsoft.com/office/drawing/2014/main" id="{6A079A18-BC4E-4150-4EC5-08D362792E3D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83CEEAC6-74A7-2E2D-50B8-1428B00CA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573FA415-7B2C-0641-8807-3875D03E2673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06" name="순서도: 자기 디스크 305">
                <a:extLst>
                  <a:ext uri="{FF2B5EF4-FFF2-40B4-BE49-F238E27FC236}">
                    <a16:creationId xmlns:a16="http://schemas.microsoft.com/office/drawing/2014/main" id="{24462D1E-0D8A-693F-CEA0-82AE394DFB9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4442C294-5B6A-FA36-1D31-00A7ED9A848D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BE9C25DC-10BB-C9F3-4181-4C8DF182A44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평행 사변형 308">
                  <a:extLst>
                    <a:ext uri="{FF2B5EF4-FFF2-40B4-BE49-F238E27FC236}">
                      <a16:creationId xmlns:a16="http://schemas.microsoft.com/office/drawing/2014/main" id="{B4555C06-7AB1-4747-D1E5-8EF0DC9BD30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7132847-F39F-DA64-D289-13C288411C9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AD9568D5-BB65-4DF9-69DA-087C22120919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AFF7CD0-640C-3170-55F7-B3435B51BABC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721DBC3-0318-99B5-5DD7-D44D734354BC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DF367F08-7839-D2C4-8E83-EA981ECC5500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C35D18F5-9005-B0DF-9EE0-801ADF3FE27C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D34E618-63C7-2ECC-4F2F-00D4656FFA3F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614E559-06F3-7154-A69B-6BC9DC6C1878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D2064754-F864-F4F6-0345-AB7D787A3B68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AD68AE-8223-E68A-BFC3-194DD049AA2B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E934A176-CAB9-EAE0-61F1-A0858707C727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>
              <a:extLst>
                <a:ext uri="{FF2B5EF4-FFF2-40B4-BE49-F238E27FC236}">
                  <a16:creationId xmlns:a16="http://schemas.microsoft.com/office/drawing/2014/main" id="{5137E057-F2EC-E2FB-1EDB-D5E536BF918C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>
              <a:extLst>
                <a:ext uri="{FF2B5EF4-FFF2-40B4-BE49-F238E27FC236}">
                  <a16:creationId xmlns:a16="http://schemas.microsoft.com/office/drawing/2014/main" id="{75E6EB78-199E-1693-316F-29F6B7E7CEEB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080773" y="409979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5791056" y="3726545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7344248" y="3519994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정제소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296163" y="3318952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254485" y="3316904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1D3407E-26AC-DD42-DB97-6F469C50DE3D}"/>
              </a:ext>
            </a:extLst>
          </p:cNvPr>
          <p:cNvSpPr txBox="1"/>
          <p:nvPr/>
        </p:nvSpPr>
        <p:spPr>
          <a:xfrm>
            <a:off x="4613680" y="4327902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05AA58-E3C2-351F-997E-0F30334F906C}"/>
              </a:ext>
            </a:extLst>
          </p:cNvPr>
          <p:cNvSpPr txBox="1"/>
          <p:nvPr/>
        </p:nvSpPr>
        <p:spPr>
          <a:xfrm>
            <a:off x="6944724" y="3301949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7C8C11-6766-B023-1563-6A2B4BA850A0}"/>
              </a:ext>
            </a:extLst>
          </p:cNvPr>
          <p:cNvSpPr txBox="1"/>
          <p:nvPr/>
        </p:nvSpPr>
        <p:spPr>
          <a:xfrm>
            <a:off x="4569005" y="364085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4C7F010-7D61-8717-F203-EA19E8E81B92}"/>
              </a:ext>
            </a:extLst>
          </p:cNvPr>
          <p:cNvSpPr txBox="1"/>
          <p:nvPr/>
        </p:nvSpPr>
        <p:spPr>
          <a:xfrm>
            <a:off x="5123210" y="3860093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A6520B-0AC8-4EB7-EC68-17EFA9F70E04}"/>
              </a:ext>
            </a:extLst>
          </p:cNvPr>
          <p:cNvSpPr txBox="1"/>
          <p:nvPr/>
        </p:nvSpPr>
        <p:spPr>
          <a:xfrm>
            <a:off x="6582102" y="4063793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정제소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310CAA3-2EB9-6885-AB20-6C0A6B9AA20F}"/>
              </a:ext>
            </a:extLst>
          </p:cNvPr>
          <p:cNvSpPr txBox="1"/>
          <p:nvPr/>
        </p:nvSpPr>
        <p:spPr>
          <a:xfrm>
            <a:off x="6061227" y="4693584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충전소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99E9B2-7DB9-9510-3FAC-773823F7FC75}"/>
              </a:ext>
            </a:extLst>
          </p:cNvPr>
          <p:cNvSpPr txBox="1"/>
          <p:nvPr/>
        </p:nvSpPr>
        <p:spPr>
          <a:xfrm>
            <a:off x="5476502" y="4687652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엔진실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80CB8EC-00A0-A0F0-F64B-7068FFA802DB}"/>
              </a:ext>
            </a:extLst>
          </p:cNvPr>
          <p:cNvSpPr txBox="1"/>
          <p:nvPr/>
        </p:nvSpPr>
        <p:spPr>
          <a:xfrm>
            <a:off x="5489723" y="4167603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4C9BF1D-84DB-AFC1-D6D4-17CF580A54B9}"/>
              </a:ext>
            </a:extLst>
          </p:cNvPr>
          <p:cNvSpPr txBox="1"/>
          <p:nvPr/>
        </p:nvSpPr>
        <p:spPr>
          <a:xfrm>
            <a:off x="6492836" y="4506108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07C6FCA9-4A8D-447A-AA75-EB9D84054919}"/>
              </a:ext>
            </a:extLst>
          </p:cNvPr>
          <p:cNvSpPr/>
          <p:nvPr/>
        </p:nvSpPr>
        <p:spPr>
          <a:xfrm>
            <a:off x="1174275" y="822256"/>
            <a:ext cx="159535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UI</a:t>
            </a:r>
            <a:r>
              <a:rPr lang="ko-KR" altLang="en-US" dirty="0"/>
              <a:t>에서 구역 이름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3116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예시</a:t>
            </a:r>
            <a:r>
              <a:rPr lang="en-US" altLang="ko-KR" sz="1100" dirty="0"/>
              <a:t>) </a:t>
            </a:r>
            <a:r>
              <a:rPr lang="ko-KR" altLang="en-US" sz="1100" dirty="0"/>
              <a:t>숲을 클릭했을 때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다시 소개창을 클릭하면 지도 </a:t>
            </a:r>
            <a:r>
              <a:rPr lang="en-US" altLang="ko-KR" sz="1100" dirty="0"/>
              <a:t>UI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지도 </a:t>
            </a:r>
            <a:r>
              <a:rPr lang="en-US" altLang="ko-KR" sz="1100" dirty="0"/>
              <a:t>UI</a:t>
            </a:r>
            <a:r>
              <a:rPr lang="ko-KR" altLang="en-US" sz="1100" dirty="0"/>
              <a:t>의 </a:t>
            </a:r>
            <a:r>
              <a:rPr lang="en-US" altLang="ko-KR" sz="1100" dirty="0"/>
              <a:t>X</a:t>
            </a:r>
            <a:r>
              <a:rPr lang="ko-KR" altLang="en-US" sz="1100" dirty="0"/>
              <a:t>를 클릭하면 같이 꺼짐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46574" y="4026992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9781-A829-459A-918E-FCAA5F5305FB}"/>
              </a:ext>
            </a:extLst>
          </p:cNvPr>
          <p:cNvSpPr/>
          <p:nvPr/>
        </p:nvSpPr>
        <p:spPr>
          <a:xfrm>
            <a:off x="4951090" y="3005986"/>
            <a:ext cx="2458338" cy="1968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6DD98-FDEE-4964-9407-60A0AD11F9C9}"/>
              </a:ext>
            </a:extLst>
          </p:cNvPr>
          <p:cNvSpPr txBox="1"/>
          <p:nvPr/>
        </p:nvSpPr>
        <p:spPr>
          <a:xfrm>
            <a:off x="5965970" y="303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856-3CA8-4504-9A5D-38C50361A3E6}"/>
              </a:ext>
            </a:extLst>
          </p:cNvPr>
          <p:cNvSpPr txBox="1"/>
          <p:nvPr/>
        </p:nvSpPr>
        <p:spPr>
          <a:xfrm>
            <a:off x="5220790" y="3561003"/>
            <a:ext cx="18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</a:t>
            </a:r>
            <a:r>
              <a:rPr lang="ko-KR" altLang="en-US" dirty="0"/>
              <a:t>간단소개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70CF-7267-49DF-806A-CF76A09C60F5}"/>
              </a:ext>
            </a:extLst>
          </p:cNvPr>
          <p:cNvSpPr txBox="1"/>
          <p:nvPr/>
        </p:nvSpPr>
        <p:spPr>
          <a:xfrm>
            <a:off x="5704160" y="39535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나오는 재료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BE28D0-6456-465C-BB1A-753D790F0EF4}"/>
              </a:ext>
            </a:extLst>
          </p:cNvPr>
          <p:cNvSpPr/>
          <p:nvPr/>
        </p:nvSpPr>
        <p:spPr>
          <a:xfrm>
            <a:off x="5181113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24AFB1-AE61-4B50-9471-9A027ADFE5C0}"/>
              </a:ext>
            </a:extLst>
          </p:cNvPr>
          <p:cNvSpPr/>
          <p:nvPr/>
        </p:nvSpPr>
        <p:spPr>
          <a:xfrm>
            <a:off x="5725169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8B3783-CD2D-4F8D-BD1A-8AC270F2E929}"/>
              </a:ext>
            </a:extLst>
          </p:cNvPr>
          <p:cNvSpPr/>
          <p:nvPr/>
        </p:nvSpPr>
        <p:spPr>
          <a:xfrm>
            <a:off x="6239348" y="433237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3E8D34-7005-4BDF-B228-C1E03487A0A9}"/>
              </a:ext>
            </a:extLst>
          </p:cNvPr>
          <p:cNvSpPr/>
          <p:nvPr/>
        </p:nvSpPr>
        <p:spPr>
          <a:xfrm>
            <a:off x="6800692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38B773-5871-4D87-AED2-3C83C047FCFC}"/>
              </a:ext>
            </a:extLst>
          </p:cNvPr>
          <p:cNvSpPr/>
          <p:nvPr/>
        </p:nvSpPr>
        <p:spPr>
          <a:xfrm>
            <a:off x="5181113" y="3416374"/>
            <a:ext cx="1968492" cy="56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E5D74-7569-4DDB-993E-40439DD88E3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1F5F2-EA19-40B9-978A-C8ABC862CE23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00C612-28B8-4D08-B3A4-AA1F163A7C8E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FDAAD-081C-4D4C-82B3-BD125BB0859B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895A9A-09FE-4C9A-A1FC-0112CB78D93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7E368-4934-4DA0-A828-DC776FD16DD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0FEF6-FC8D-43AC-90AD-724B1453744A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02AE22-9B95-498A-97D3-816FB640AE5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8F9B43-DB76-4BD0-955C-775F329F5873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B82B6-7815-4180-B0F2-43A4338A41A0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C1AF0-0057-492C-8F62-E29ADA47144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9526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214061" y="4841570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28CAB-407B-4FBA-A08A-2B254842928E}"/>
              </a:ext>
            </a:extLst>
          </p:cNvPr>
          <p:cNvSpPr/>
          <p:nvPr/>
        </p:nvSpPr>
        <p:spPr>
          <a:xfrm>
            <a:off x="5214061" y="5369965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게임으로 돌아가기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4E3F7C58-7A97-4AF0-B83B-48F9FAAAFFA0}"/>
              </a:ext>
            </a:extLst>
          </p:cNvPr>
          <p:cNvSpPr/>
          <p:nvPr/>
        </p:nvSpPr>
        <p:spPr>
          <a:xfrm>
            <a:off x="4616750" y="809084"/>
            <a:ext cx="1240749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그래픽 15" descr="연구 단색으로 채워진">
            <a:extLst>
              <a:ext uri="{FF2B5EF4-FFF2-40B4-BE49-F238E27FC236}">
                <a16:creationId xmlns:a16="http://schemas.microsoft.com/office/drawing/2014/main" id="{D185DECD-4ADE-4C4D-854C-4734DA23E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132" y="4900431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A19C90-A249-450D-9A94-BC4777C04674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7C5455-0C11-4BF1-ACA6-CA44F0F3C818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4435-29DE-40A6-A836-AD641CDA10D0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B948EC-3C40-487F-B8AF-312B222AE781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8184-E7C1-4623-854D-477B1E2B6E5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CF27-AB19-4C31-BC8B-CFE1F3D8FB1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21399-FE20-45B0-A0C5-03EF9CB2752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E95738-1852-40A7-AB65-78B686CF871F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125A9-45AB-45BE-95DE-F5B31FC2B0BD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DAC9B-AEF9-4164-B502-FB1A45BCB48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21623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5E26BFD8-6AAB-4DE7-A65B-7AFA7B226647}"/>
              </a:ext>
            </a:extLst>
          </p:cNvPr>
          <p:cNvSpPr/>
          <p:nvPr/>
        </p:nvSpPr>
        <p:spPr>
          <a:xfrm>
            <a:off x="5880412" y="855081"/>
            <a:ext cx="136780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Picture 2" descr="긴급 전화 번호 Android 로고, 온라인 상점 버튼, 상표, 기타, 로고 png | PNGWing">
            <a:extLst>
              <a:ext uri="{FF2B5EF4-FFF2-40B4-BE49-F238E27FC236}">
                <a16:creationId xmlns:a16="http://schemas.microsoft.com/office/drawing/2014/main" id="{30F71498-B886-45C2-AF03-C4C7AAAF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84" b="93413" l="9967" r="89701">
                        <a14:foregroundMark x1="36545" y1="13174" x2="55482" y2="11377"/>
                        <a14:foregroundMark x1="55482" y1="11377" x2="62791" y2="16168"/>
                        <a14:foregroundMark x1="43189" y1="9581" x2="53488" y2="8383"/>
                        <a14:foregroundMark x1="35880" y1="86826" x2="54485" y2="93413"/>
                        <a14:foregroundMark x1="54485" y1="93413" x2="63123" y2="8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93" y="4823779"/>
            <a:ext cx="1100372" cy="6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5FAAF0-C386-4842-A2B5-37BA0D3DDF25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C11CD0-1B51-4BE4-9801-E9EAF270A5BD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E69D2-E4B0-41C3-901B-B335E458926C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F2FEC6-CCF5-4D45-8D0E-A83BEB97641A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F6D1B-79A9-4FD2-9ACE-5D6C2CA4583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9064D-9D41-4249-BC3C-FCB4C560C120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01EAAD-8D26-46AB-A98C-2BEA62B05DA7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9E385-226B-4940-83BB-D4203A2FF79A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2E176B-AC17-45AF-8859-4CED121F9DB8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549D3-75B4-4EF6-83F1-5AFAC96E49BF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9552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294AD6F2-A79D-404E-BF1D-C62F08BFF979}"/>
              </a:ext>
            </a:extLst>
          </p:cNvPr>
          <p:cNvSpPr/>
          <p:nvPr/>
        </p:nvSpPr>
        <p:spPr>
          <a:xfrm>
            <a:off x="5885269" y="841660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0C337-277C-47A2-B4D0-FA7A8AE955D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59988-6E1C-4E5D-AC78-3E4EDCCF7B4C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382302-BF1A-442E-8BDA-565037D70A8B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4A5FD-40A4-451A-B2FB-92DEB327DC03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24B20E-4717-49C8-AA42-2FE248CE3FEB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698B71-8AE3-4BC1-B7EB-94BB7FDA7538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75135E-239E-492D-95ED-86F104B99FC1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0CE26B-B0AE-4080-9A8C-7C566DAC7DC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E0314B-6982-4E54-B3AC-7AFDD1F8EEAC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3A38EA-5C1E-4382-9A73-E68269F3FFE2}"/>
              </a:ext>
            </a:extLst>
          </p:cNvPr>
          <p:cNvSpPr txBox="1"/>
          <p:nvPr/>
        </p:nvSpPr>
        <p:spPr>
          <a:xfrm>
            <a:off x="5852533" y="104901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F25-A929-4ABF-9702-4EE0B7A5F35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EFFA82-3E98-720C-42AD-2E02C304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0" y="2062519"/>
            <a:ext cx="7702052" cy="41229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3831B2-1342-2223-DEEA-D7D8DBBC5E04}"/>
              </a:ext>
            </a:extLst>
          </p:cNvPr>
          <p:cNvSpPr/>
          <p:nvPr/>
        </p:nvSpPr>
        <p:spPr>
          <a:xfrm>
            <a:off x="2789122" y="2222768"/>
            <a:ext cx="1263480" cy="519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8E6E7C9-0EE0-D4EF-4B4C-B1039BC56751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577788" y="2482745"/>
            <a:ext cx="1211334" cy="2599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799AAA-7794-713B-F2B5-DD722AD60C1B}"/>
              </a:ext>
            </a:extLst>
          </p:cNvPr>
          <p:cNvSpPr txBox="1"/>
          <p:nvPr/>
        </p:nvSpPr>
        <p:spPr>
          <a:xfrm>
            <a:off x="70939" y="2612733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무슨 시간인지 표시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2F3679-37ED-7618-130D-53CD6E8A35A7}"/>
              </a:ext>
            </a:extLst>
          </p:cNvPr>
          <p:cNvSpPr/>
          <p:nvPr/>
        </p:nvSpPr>
        <p:spPr>
          <a:xfrm>
            <a:off x="2420471" y="2062519"/>
            <a:ext cx="7700682" cy="41051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503FFECF-12B3-B998-FBAA-294F2BAF12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15486" y="2222768"/>
            <a:ext cx="1211334" cy="259976"/>
          </a:xfrm>
          <a:prstGeom prst="bentConnector3">
            <a:avLst>
              <a:gd name="adj1" fmla="val 292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430B72F-3DF4-27DA-1103-62725F2D0511}"/>
              </a:ext>
            </a:extLst>
          </p:cNvPr>
          <p:cNvSpPr txBox="1"/>
          <p:nvPr/>
        </p:nvSpPr>
        <p:spPr>
          <a:xfrm>
            <a:off x="10726820" y="208426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채팅 버튼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6E02D3-B46C-55AE-8547-92F6AC99FB1A}"/>
              </a:ext>
            </a:extLst>
          </p:cNvPr>
          <p:cNvSpPr/>
          <p:nvPr/>
        </p:nvSpPr>
        <p:spPr>
          <a:xfrm>
            <a:off x="9250478" y="214673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6CBEC13-AFAD-1D25-1796-72DAD0582B5C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9402878" y="1425818"/>
            <a:ext cx="1211334" cy="7209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068CCD-1519-BD9F-A87F-7C17EE891D0E}"/>
              </a:ext>
            </a:extLst>
          </p:cNvPr>
          <p:cNvSpPr txBox="1"/>
          <p:nvPr/>
        </p:nvSpPr>
        <p:spPr>
          <a:xfrm>
            <a:off x="10633984" y="129640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새로운 채팅이 있을 때</a:t>
            </a:r>
            <a:endParaRPr lang="en-US" altLang="ko-KR" sz="1200" dirty="0"/>
          </a:p>
          <a:p>
            <a:pPr algn="ctr"/>
            <a:r>
              <a:rPr lang="en-US" altLang="ko-KR" sz="1200" dirty="0"/>
              <a:t>“ ! ” </a:t>
            </a:r>
            <a:r>
              <a:rPr lang="ko-KR" altLang="en-US" sz="1200" dirty="0"/>
              <a:t>표시 </a:t>
            </a:r>
          </a:p>
        </p:txBody>
      </p:sp>
    </p:spTree>
    <p:extLst>
      <p:ext uri="{BB962C8B-B14F-4D97-AF65-F5344CB8AC3E}">
        <p14:creationId xmlns:p14="http://schemas.microsoft.com/office/powerpoint/2010/main" val="35040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17E9539D-1240-4422-AF9F-519265EC292B}"/>
              </a:ext>
            </a:extLst>
          </p:cNvPr>
          <p:cNvSpPr/>
          <p:nvPr/>
        </p:nvSpPr>
        <p:spPr>
          <a:xfrm>
            <a:off x="5888606" y="836979"/>
            <a:ext cx="130035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08457E6-7E6B-440D-97E9-1F8D94D0A3B0}"/>
              </a:ext>
            </a:extLst>
          </p:cNvPr>
          <p:cNvSpPr/>
          <p:nvPr/>
        </p:nvSpPr>
        <p:spPr>
          <a:xfrm rot="5400000">
            <a:off x="4300513" y="1086446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879A3-86DE-4705-B60A-A8C7EA62E757}"/>
              </a:ext>
            </a:extLst>
          </p:cNvPr>
          <p:cNvSpPr/>
          <p:nvPr/>
        </p:nvSpPr>
        <p:spPr>
          <a:xfrm>
            <a:off x="3192576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10CA26-07D3-47F4-90FD-9E0F266F933F}"/>
              </a:ext>
            </a:extLst>
          </p:cNvPr>
          <p:cNvSpPr/>
          <p:nvPr/>
        </p:nvSpPr>
        <p:spPr>
          <a:xfrm>
            <a:off x="3331120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39D1B3-2260-4A6A-B9DA-470A45244CDA}"/>
              </a:ext>
            </a:extLst>
          </p:cNvPr>
          <p:cNvSpPr txBox="1"/>
          <p:nvPr/>
        </p:nvSpPr>
        <p:spPr>
          <a:xfrm>
            <a:off x="3784719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4291E31-8200-43FC-88B3-AE5994971B63}"/>
              </a:ext>
            </a:extLst>
          </p:cNvPr>
          <p:cNvSpPr/>
          <p:nvPr/>
        </p:nvSpPr>
        <p:spPr>
          <a:xfrm>
            <a:off x="5293414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배지 체크 표시1 윤곽선">
            <a:extLst>
              <a:ext uri="{FF2B5EF4-FFF2-40B4-BE49-F238E27FC236}">
                <a16:creationId xmlns:a16="http://schemas.microsoft.com/office/drawing/2014/main" id="{87E68483-3896-4DB3-964F-FE59DE1A54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602" y="3401189"/>
            <a:ext cx="316345" cy="31634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C295DBC-101B-4F61-BA58-5008FFBB335B}"/>
              </a:ext>
            </a:extLst>
          </p:cNvPr>
          <p:cNvSpPr/>
          <p:nvPr/>
        </p:nvSpPr>
        <p:spPr>
          <a:xfrm>
            <a:off x="3192576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C00BEA2-920A-47F8-B1F1-EB015A2736EA}"/>
              </a:ext>
            </a:extLst>
          </p:cNvPr>
          <p:cNvSpPr/>
          <p:nvPr/>
        </p:nvSpPr>
        <p:spPr>
          <a:xfrm>
            <a:off x="3331120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039C7-62FD-4EB3-9E2C-A505F4BCF423}"/>
              </a:ext>
            </a:extLst>
          </p:cNvPr>
          <p:cNvSpPr txBox="1"/>
          <p:nvPr/>
        </p:nvSpPr>
        <p:spPr>
          <a:xfrm>
            <a:off x="3784719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07C99C-AE8B-4261-8980-E7B3C5E843DA}"/>
              </a:ext>
            </a:extLst>
          </p:cNvPr>
          <p:cNvSpPr/>
          <p:nvPr/>
        </p:nvSpPr>
        <p:spPr>
          <a:xfrm>
            <a:off x="5293414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2065981-E402-4CD8-B38B-A52A89B7720C}"/>
              </a:ext>
            </a:extLst>
          </p:cNvPr>
          <p:cNvSpPr/>
          <p:nvPr/>
        </p:nvSpPr>
        <p:spPr>
          <a:xfrm>
            <a:off x="3192576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90E9936-9C88-4EA7-B1B3-31117A36A53E}"/>
              </a:ext>
            </a:extLst>
          </p:cNvPr>
          <p:cNvSpPr/>
          <p:nvPr/>
        </p:nvSpPr>
        <p:spPr>
          <a:xfrm>
            <a:off x="3331120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783CF6-31A5-4368-A8F5-1BC9E9D9EFA8}"/>
              </a:ext>
            </a:extLst>
          </p:cNvPr>
          <p:cNvSpPr txBox="1"/>
          <p:nvPr/>
        </p:nvSpPr>
        <p:spPr>
          <a:xfrm>
            <a:off x="3784719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CAB0AB-AAE9-4516-82EC-94C16D4F9623}"/>
              </a:ext>
            </a:extLst>
          </p:cNvPr>
          <p:cNvSpPr/>
          <p:nvPr/>
        </p:nvSpPr>
        <p:spPr>
          <a:xfrm>
            <a:off x="5293414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C1070F2-2EF6-4857-BDBC-261AA17FA349}"/>
              </a:ext>
            </a:extLst>
          </p:cNvPr>
          <p:cNvSpPr/>
          <p:nvPr/>
        </p:nvSpPr>
        <p:spPr>
          <a:xfrm>
            <a:off x="5861882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A32110-28A7-4C7B-BD04-77F93D5CAED9}"/>
              </a:ext>
            </a:extLst>
          </p:cNvPr>
          <p:cNvSpPr/>
          <p:nvPr/>
        </p:nvSpPr>
        <p:spPr>
          <a:xfrm>
            <a:off x="6000426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77C50E-FEEA-4569-ADD1-61F88A83EF88}"/>
              </a:ext>
            </a:extLst>
          </p:cNvPr>
          <p:cNvSpPr txBox="1"/>
          <p:nvPr/>
        </p:nvSpPr>
        <p:spPr>
          <a:xfrm>
            <a:off x="6454025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33BBD6-8D48-4D22-BD45-5E577730AD08}"/>
              </a:ext>
            </a:extLst>
          </p:cNvPr>
          <p:cNvSpPr/>
          <p:nvPr/>
        </p:nvSpPr>
        <p:spPr>
          <a:xfrm>
            <a:off x="7962720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BB916D-C468-4700-93AD-88DD1F17A3E8}"/>
              </a:ext>
            </a:extLst>
          </p:cNvPr>
          <p:cNvSpPr/>
          <p:nvPr/>
        </p:nvSpPr>
        <p:spPr>
          <a:xfrm>
            <a:off x="5861882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251265-AD61-4E44-B54C-1BEEC69A189B}"/>
              </a:ext>
            </a:extLst>
          </p:cNvPr>
          <p:cNvSpPr/>
          <p:nvPr/>
        </p:nvSpPr>
        <p:spPr>
          <a:xfrm>
            <a:off x="6000426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37143-A0F4-463C-873F-ECD12ACCBD74}"/>
              </a:ext>
            </a:extLst>
          </p:cNvPr>
          <p:cNvSpPr txBox="1"/>
          <p:nvPr/>
        </p:nvSpPr>
        <p:spPr>
          <a:xfrm>
            <a:off x="6454025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1CC301-CE70-4463-AC8F-BD924264B52F}"/>
              </a:ext>
            </a:extLst>
          </p:cNvPr>
          <p:cNvSpPr/>
          <p:nvPr/>
        </p:nvSpPr>
        <p:spPr>
          <a:xfrm>
            <a:off x="7962720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99A30B4-D18A-497A-B9D1-6147373AD50E}"/>
              </a:ext>
            </a:extLst>
          </p:cNvPr>
          <p:cNvSpPr/>
          <p:nvPr/>
        </p:nvSpPr>
        <p:spPr>
          <a:xfrm>
            <a:off x="5861882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254373-2502-46EE-96B3-83F6EE9C618C}"/>
              </a:ext>
            </a:extLst>
          </p:cNvPr>
          <p:cNvSpPr/>
          <p:nvPr/>
        </p:nvSpPr>
        <p:spPr>
          <a:xfrm>
            <a:off x="6000426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7F1F0F-2D8E-496B-9DFD-141A50281502}"/>
              </a:ext>
            </a:extLst>
          </p:cNvPr>
          <p:cNvSpPr txBox="1"/>
          <p:nvPr/>
        </p:nvSpPr>
        <p:spPr>
          <a:xfrm>
            <a:off x="6454025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A30E00-E9C0-49FE-AC52-7D9BC55C0C98}"/>
              </a:ext>
            </a:extLst>
          </p:cNvPr>
          <p:cNvSpPr/>
          <p:nvPr/>
        </p:nvSpPr>
        <p:spPr>
          <a:xfrm>
            <a:off x="7962720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말풍선 단색으로 채워진">
            <a:extLst>
              <a:ext uri="{FF2B5EF4-FFF2-40B4-BE49-F238E27FC236}">
                <a16:creationId xmlns:a16="http://schemas.microsoft.com/office/drawing/2014/main" id="{21C0B236-5EFF-4B6F-BFA0-8059519BC7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2" y="2788890"/>
            <a:ext cx="298469" cy="298469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A68D28-F8D8-4C4E-AFE4-4887401C9F56}"/>
              </a:ext>
            </a:extLst>
          </p:cNvPr>
          <p:cNvSpPr/>
          <p:nvPr/>
        </p:nvSpPr>
        <p:spPr>
          <a:xfrm>
            <a:off x="7777795" y="2780957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BCE03CE1-FE2C-4A8A-8A09-CECCF5302271}"/>
              </a:ext>
            </a:extLst>
          </p:cNvPr>
          <p:cNvSpPr/>
          <p:nvPr/>
        </p:nvSpPr>
        <p:spPr>
          <a:xfrm rot="16200000" flipH="1">
            <a:off x="4098857" y="1879445"/>
            <a:ext cx="2571145" cy="4083026"/>
          </a:xfrm>
          <a:prstGeom prst="wedgeRectCallout">
            <a:avLst>
              <a:gd name="adj1" fmla="val -38795"/>
              <a:gd name="adj2" fmla="val 5775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4E011C-3237-4282-8BC5-55131A72B9F4}"/>
              </a:ext>
            </a:extLst>
          </p:cNvPr>
          <p:cNvSpPr/>
          <p:nvPr/>
        </p:nvSpPr>
        <p:spPr>
          <a:xfrm>
            <a:off x="3590369" y="4774749"/>
            <a:ext cx="3566015" cy="400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pic>
        <p:nvPicPr>
          <p:cNvPr id="80" name="그래픽 79" descr="방향 윤곽선">
            <a:extLst>
              <a:ext uri="{FF2B5EF4-FFF2-40B4-BE49-F238E27FC236}">
                <a16:creationId xmlns:a16="http://schemas.microsoft.com/office/drawing/2014/main" id="{704147CF-5F56-4688-AC56-D7D3C63366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813">
            <a:off x="6819048" y="4845703"/>
            <a:ext cx="266628" cy="266628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76661B3-9BA3-4D09-9A01-14650BC45E32}"/>
              </a:ext>
            </a:extLst>
          </p:cNvPr>
          <p:cNvSpPr/>
          <p:nvPr/>
        </p:nvSpPr>
        <p:spPr>
          <a:xfrm>
            <a:off x="3504085" y="2906932"/>
            <a:ext cx="3209976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F3FCBDF-CB6E-4075-809C-E0798E7CC1C0}"/>
              </a:ext>
            </a:extLst>
          </p:cNvPr>
          <p:cNvSpPr/>
          <p:nvPr/>
        </p:nvSpPr>
        <p:spPr>
          <a:xfrm>
            <a:off x="3494316" y="3597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15E8B59-9555-43E8-91A8-945AD93A6EF0}"/>
              </a:ext>
            </a:extLst>
          </p:cNvPr>
          <p:cNvSpPr/>
          <p:nvPr/>
        </p:nvSpPr>
        <p:spPr>
          <a:xfrm>
            <a:off x="3570521" y="2672686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B0AED-68E9-493B-938C-7E5445598491}"/>
              </a:ext>
            </a:extLst>
          </p:cNvPr>
          <p:cNvSpPr txBox="1"/>
          <p:nvPr/>
        </p:nvSpPr>
        <p:spPr>
          <a:xfrm>
            <a:off x="3735073" y="2683892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7720341-1A05-4CC5-96E2-7DB31706D7BA}"/>
              </a:ext>
            </a:extLst>
          </p:cNvPr>
          <p:cNvSpPr/>
          <p:nvPr/>
        </p:nvSpPr>
        <p:spPr>
          <a:xfrm>
            <a:off x="3584733" y="3359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9CFD0-76B3-4402-A00C-CCC6073DEA9F}"/>
              </a:ext>
            </a:extLst>
          </p:cNvPr>
          <p:cNvSpPr txBox="1"/>
          <p:nvPr/>
        </p:nvSpPr>
        <p:spPr>
          <a:xfrm>
            <a:off x="3749285" y="3370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AF23040-D116-4BEE-B32C-FFE6B6153499}"/>
              </a:ext>
            </a:extLst>
          </p:cNvPr>
          <p:cNvSpPr/>
          <p:nvPr/>
        </p:nvSpPr>
        <p:spPr>
          <a:xfrm>
            <a:off x="3494316" y="4265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C2F31A-1955-4A22-9303-0160B4813AF9}"/>
              </a:ext>
            </a:extLst>
          </p:cNvPr>
          <p:cNvSpPr/>
          <p:nvPr/>
        </p:nvSpPr>
        <p:spPr>
          <a:xfrm>
            <a:off x="3584733" y="4027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780F69-52A0-420C-B455-4FACD22ACFFF}"/>
              </a:ext>
            </a:extLst>
          </p:cNvPr>
          <p:cNvSpPr txBox="1"/>
          <p:nvPr/>
        </p:nvSpPr>
        <p:spPr>
          <a:xfrm>
            <a:off x="3749285" y="4038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CEBB-440B-4FA9-B5CC-21E41434E827}"/>
              </a:ext>
            </a:extLst>
          </p:cNvPr>
          <p:cNvSpPr txBox="1"/>
          <p:nvPr/>
        </p:nvSpPr>
        <p:spPr>
          <a:xfrm>
            <a:off x="2949336" y="581868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내용은 상하 스크롤로 위에 내용 확인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CF336-D764-4D9A-A389-B2C40CFA3C9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D69477-6D03-43C3-8DAD-5F767B40C5D2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67296-1920-44F7-AC25-D45E249F72B4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F6E99-5422-4434-AC5A-88490FD45AA7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274BD1-9ABC-45B5-8862-1E5A0BB37537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F9C3B-3CA2-48A8-908F-AB7BFCD73E5B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F18A2-CBDF-45D8-B7BA-FFC399229F03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F2A5B-282F-4C6D-B5FD-6EA168C135AF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4ED787-C040-4D56-9CC8-5A7752795219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196220-159C-4C04-A057-0B78E96416F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937574-FA27-42F6-BB9C-7537B4BB790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90459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3FF4AA1-484D-4F9C-9567-598916F6CEA9}"/>
              </a:ext>
            </a:extLst>
          </p:cNvPr>
          <p:cNvSpPr/>
          <p:nvPr/>
        </p:nvSpPr>
        <p:spPr>
          <a:xfrm>
            <a:off x="5918711" y="866244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1903391" y="694392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5D7A-4D51-4F21-B210-5E79B5A160BE}"/>
              </a:ext>
            </a:extLst>
          </p:cNvPr>
          <p:cNvSpPr txBox="1"/>
          <p:nvPr/>
        </p:nvSpPr>
        <p:spPr>
          <a:xfrm>
            <a:off x="2778718" y="24748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7099-B404-47EB-9E0E-A88CE828906F}"/>
              </a:ext>
            </a:extLst>
          </p:cNvPr>
          <p:cNvSpPr txBox="1"/>
          <p:nvPr/>
        </p:nvSpPr>
        <p:spPr>
          <a:xfrm>
            <a:off x="2333884" y="2998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시체 발견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9D8D96-8065-4F15-8053-98A9CB3CB560}"/>
              </a:ext>
            </a:extLst>
          </p:cNvPr>
          <p:cNvSpPr/>
          <p:nvPr/>
        </p:nvSpPr>
        <p:spPr>
          <a:xfrm>
            <a:off x="2106721" y="2027808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A7609-7480-4296-8739-9355AA322C08}"/>
              </a:ext>
            </a:extLst>
          </p:cNvPr>
          <p:cNvCxnSpPr>
            <a:cxnSpLocks/>
            <a:stCxn id="32" idx="0"/>
            <a:endCxn id="13" idx="1"/>
          </p:cNvCxnSpPr>
          <p:nvPr/>
        </p:nvCxnSpPr>
        <p:spPr>
          <a:xfrm>
            <a:off x="4970827" y="2736461"/>
            <a:ext cx="1613740" cy="3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C8FE7-3F80-407F-AF9E-2E5E451F5D10}"/>
              </a:ext>
            </a:extLst>
          </p:cNvPr>
          <p:cNvSpPr/>
          <p:nvPr/>
        </p:nvSpPr>
        <p:spPr>
          <a:xfrm rot="5400000">
            <a:off x="1903391" y="2963156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66EC6-5377-446B-ABBC-E9DCFC040927}"/>
              </a:ext>
            </a:extLst>
          </p:cNvPr>
          <p:cNvSpPr txBox="1"/>
          <p:nvPr/>
        </p:nvSpPr>
        <p:spPr>
          <a:xfrm>
            <a:off x="2778718" y="474361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EF65A-67CF-42DC-9816-492FCAD5875E}"/>
              </a:ext>
            </a:extLst>
          </p:cNvPr>
          <p:cNvSpPr txBox="1"/>
          <p:nvPr/>
        </p:nvSpPr>
        <p:spPr>
          <a:xfrm>
            <a:off x="2333884" y="537116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긴급 회의 소집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0A4BD5-BD04-49A4-AE3C-19745F341B52}"/>
              </a:ext>
            </a:extLst>
          </p:cNvPr>
          <p:cNvSpPr/>
          <p:nvPr/>
        </p:nvSpPr>
        <p:spPr>
          <a:xfrm>
            <a:off x="2106721" y="4296572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685579-7283-472D-B778-796FA87F10CC}"/>
              </a:ext>
            </a:extLst>
          </p:cNvPr>
          <p:cNvCxnSpPr>
            <a:cxnSpLocks/>
          </p:cNvCxnSpPr>
          <p:nvPr/>
        </p:nvCxnSpPr>
        <p:spPr>
          <a:xfrm>
            <a:off x="4970826" y="5070338"/>
            <a:ext cx="15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0CB234-8905-4754-8501-C244B168FC76}"/>
              </a:ext>
            </a:extLst>
          </p:cNvPr>
          <p:cNvSpPr/>
          <p:nvPr/>
        </p:nvSpPr>
        <p:spPr>
          <a:xfrm>
            <a:off x="6584567" y="1970614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819309-CAFA-4482-AB0F-8FBC1B4E032D}"/>
              </a:ext>
            </a:extLst>
          </p:cNvPr>
          <p:cNvSpPr/>
          <p:nvPr/>
        </p:nvSpPr>
        <p:spPr>
          <a:xfrm>
            <a:off x="777707" y="1567068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B7E92D-7BD1-4730-B9D2-7E403106EEB4}"/>
              </a:ext>
            </a:extLst>
          </p:cNvPr>
          <p:cNvSpPr/>
          <p:nvPr/>
        </p:nvSpPr>
        <p:spPr>
          <a:xfrm>
            <a:off x="777707" y="3798212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40EB3-2D92-47BD-A7B7-87D78F9EBA66}"/>
              </a:ext>
            </a:extLst>
          </p:cNvPr>
          <p:cNvSpPr txBox="1"/>
          <p:nvPr/>
        </p:nvSpPr>
        <p:spPr>
          <a:xfrm>
            <a:off x="6831653" y="2444270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게임을 하던 중 플레이어가 시체 발견 버튼을 누른 경우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 화면으로 넘어간다</a:t>
            </a:r>
            <a:r>
              <a:rPr lang="en-US" altLang="ko-KR" sz="1200" dirty="0"/>
              <a:t>. ( </a:t>
            </a:r>
            <a:r>
              <a:rPr lang="ko-KR" altLang="en-US" sz="1200" dirty="0"/>
              <a:t>좌우에서 검은 화면이 들어옴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기본 플레이 화면에서 작동하던 모든 버튼들은 비활성화 상태</a:t>
            </a:r>
            <a:endParaRPr lang="en-US" altLang="ko-KR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CA3A20-DA5A-4D89-8F30-2AD974CD2954}"/>
              </a:ext>
            </a:extLst>
          </p:cNvPr>
          <p:cNvSpPr/>
          <p:nvPr/>
        </p:nvSpPr>
        <p:spPr>
          <a:xfrm>
            <a:off x="6584565" y="4287281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FF369-2279-4BDB-BA8B-02870893B24F}"/>
              </a:ext>
            </a:extLst>
          </p:cNvPr>
          <p:cNvSpPr txBox="1"/>
          <p:nvPr/>
        </p:nvSpPr>
        <p:spPr>
          <a:xfrm>
            <a:off x="6831653" y="4443180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긴급 회의는 메인 로비에 있는 그루터기 테이블 근처에 갔을 때</a:t>
            </a:r>
            <a:endParaRPr lang="en-US" altLang="ko-KR" sz="1200" dirty="0"/>
          </a:p>
          <a:p>
            <a:r>
              <a:rPr lang="ko-KR" altLang="en-US" sz="1200" dirty="0"/>
              <a:t>상호작용 버튼이 긴급회의 소집 버튼으로 변환되며 그 버튼을 </a:t>
            </a:r>
            <a:endParaRPr lang="en-US" altLang="ko-KR" sz="1200" dirty="0"/>
          </a:p>
          <a:p>
            <a:r>
              <a:rPr lang="ko-KR" altLang="en-US" sz="1200" dirty="0"/>
              <a:t>눌렀을 때 모든 유저의 화면이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화면으로 변환된다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긴급회의의 </a:t>
            </a:r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시체 발견으로 회의를 해도 </a:t>
            </a:r>
            <a:r>
              <a:rPr lang="ko-KR" altLang="en-US" sz="1200" dirty="0" err="1"/>
              <a:t>쿨타임</a:t>
            </a:r>
            <a:endParaRPr lang="en-US" altLang="ko-KR" sz="1200" dirty="0"/>
          </a:p>
          <a:p>
            <a:r>
              <a:rPr lang="ko-KR" altLang="en-US" sz="1200" dirty="0"/>
              <a:t>이 다시 돌기 시작한다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E29F0-6BA4-4893-9C35-6B42A4B2A0F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62C11-2E61-42A3-82F3-710684F0E290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BACA68-C565-4590-8A47-BEBA52BF28B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DB004-DC77-427C-B29B-F01C72DBFD2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AC9E18-5F91-41ED-8C8C-5BDEA324B79E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5019D1-4CA6-438E-8298-4C1DBBAD151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51EDD-2A7B-4312-A93B-183F74C6F15E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C1C0FD-E065-47DA-9A5A-4D7C0308A09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E9DB0-23C1-44FD-B5DF-37A8614E61D7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2F27A-433C-4E2B-A9A9-D13DAA807E1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B0A1C-3703-4A86-B3DF-B020F526929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5555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3AF1E10-C07A-42CD-82FE-B4888DE8C71D}"/>
              </a:ext>
            </a:extLst>
          </p:cNvPr>
          <p:cNvSpPr/>
          <p:nvPr/>
        </p:nvSpPr>
        <p:spPr>
          <a:xfrm>
            <a:off x="38784" y="983615"/>
            <a:ext cx="1461890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2053987" y="2072728"/>
            <a:ext cx="7609968" cy="3897762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484173" y="4338567"/>
              <a:ext cx="599703" cy="59970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C8058-1AB4-4B6F-A9AE-4C2B218C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0000" l="9962" r="89655">
                        <a14:foregroundMark x1="47510" y1="10000" x2="58238" y2="8696"/>
                        <a14:foregroundMark x1="27969" y1="36957" x2="61303" y2="46087"/>
                        <a14:foregroundMark x1="61303" y1="46087" x2="74330" y2="45652"/>
                        <a14:foregroundMark x1="26054" y1="50000" x2="75096" y2="44783"/>
                        <a14:foregroundMark x1="75096" y1="44783" x2="75096" y2="44783"/>
                        <a14:foregroundMark x1="27586" y1="44783" x2="34866" y2="43913"/>
                        <a14:foregroundMark x1="42912" y1="89130" x2="64751" y2="87826"/>
                        <a14:foregroundMark x1="63985" y1="87826" x2="76245" y2="79565"/>
                        <a14:foregroundMark x1="53640" y1="55217" x2="58238" y2="54783"/>
                        <a14:backgroundMark x1="18774" y1="28696" x2="14559" y2="4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152" y="4716197"/>
            <a:ext cx="1098139" cy="967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466EC-FF9E-484C-950B-765175DF3A79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1C880-734D-4703-92E4-2AAB7F6AFE4F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709E5-715E-4A55-BE0B-5DDDE16CA53B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3FAAD-590C-4790-B7DB-903A205FAA7E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E5D4F-47F2-4537-9927-34CBD2D263B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EEEAE-91BA-48AE-9FFD-9EDD3BDAD233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F720D-4059-43D8-B315-92591C43C98F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C0D5E-319C-45C0-96C6-EE58F35525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6AE3BD-B41F-44DF-B5DB-3C0373A81717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8DDBD2-5589-4B34-BF42-3F3C0751F23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FACBE-AD48-47F7-9D82-A51CE60EDCBA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9375B-509B-4458-B14C-D5180A3DEA42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E3CFE-6692-4583-83DA-15491CECDF5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CC960C92-4A0D-4684-A9B0-47367F64D01C}"/>
              </a:ext>
            </a:extLst>
          </p:cNvPr>
          <p:cNvSpPr/>
          <p:nvPr/>
        </p:nvSpPr>
        <p:spPr>
          <a:xfrm>
            <a:off x="1557927" y="983615"/>
            <a:ext cx="133791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398149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9245A5-4CCF-4296-8308-0A12BA41E28C}"/>
              </a:ext>
            </a:extLst>
          </p:cNvPr>
          <p:cNvCxnSpPr>
            <a:cxnSpLocks/>
          </p:cNvCxnSpPr>
          <p:nvPr/>
        </p:nvCxnSpPr>
        <p:spPr>
          <a:xfrm flipH="1">
            <a:off x="7076076" y="4280775"/>
            <a:ext cx="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FA94B-4118-43EE-B0CB-B5A5CDF4FA6B}"/>
              </a:ext>
            </a:extLst>
          </p:cNvPr>
          <p:cNvSpPr txBox="1"/>
          <p:nvPr/>
        </p:nvSpPr>
        <p:spPr>
          <a:xfrm>
            <a:off x="6522078" y="5335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조이스틱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D1DF5-57BD-4162-8A0E-CADFDEA6DB30}"/>
              </a:ext>
            </a:extLst>
          </p:cNvPr>
          <p:cNvCxnSpPr>
            <a:cxnSpLocks/>
          </p:cNvCxnSpPr>
          <p:nvPr/>
        </p:nvCxnSpPr>
        <p:spPr>
          <a:xfrm flipH="1">
            <a:off x="10037103" y="4493474"/>
            <a:ext cx="1" cy="8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A3B5E-F574-41D8-8799-AEFDEE7BE0A8}"/>
              </a:ext>
            </a:extLst>
          </p:cNvPr>
          <p:cNvSpPr txBox="1"/>
          <p:nvPr/>
        </p:nvSpPr>
        <p:spPr>
          <a:xfrm>
            <a:off x="9483105" y="5342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1467955" y="292517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1806158" y="3309412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1467955" y="387190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1819014" y="4241234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828F26-1B3E-45AE-9A17-4E8BC322E34A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105831-ACDB-41A1-AF58-1148F28B5DB7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E5A72-A33C-4C05-B728-0AC00FDFBF39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CC259-D598-4382-91BA-1C4298B1600C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9DE701-1EDA-443F-BC31-5E0A647E574A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E7950-6FE0-4001-AAF9-D672C81F3F95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C1540-EE6A-4A1B-9DC6-BAF3048AC9F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65815D-6588-4ECD-87DE-E955DF113C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2AEAB5-D9DB-4307-9F52-1E4E860DE712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B6339D-EAE6-445A-A5E4-B0A77B23527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B982EF-98A3-4C1D-BE67-CC7F195C000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051CF0-4188-4063-9A79-A5486C883C57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31027D-F3CC-4A88-AAC0-15CE00C90200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17F297ED-5FD8-4CCE-8198-AC0E42929E7E}"/>
              </a:ext>
            </a:extLst>
          </p:cNvPr>
          <p:cNvSpPr/>
          <p:nvPr/>
        </p:nvSpPr>
        <p:spPr>
          <a:xfrm>
            <a:off x="2914891" y="974653"/>
            <a:ext cx="131101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CE931E-4376-48EA-99AF-729A594E279B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575400-BA38-4221-9250-F675D1866DC3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C9A6518-C432-4694-B62E-586264749989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800C35-5267-4819-9BDE-D0AD35C4E2FC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55B966-D870-4900-BCC9-9BA0CD6BC7A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A010C8-CE2F-4EEA-A38C-CED96CF2974C}"/>
              </a:ext>
            </a:extLst>
          </p:cNvPr>
          <p:cNvGraphicFramePr>
            <a:graphicFrameLocks noGrp="1"/>
          </p:cNvGraphicFramePr>
          <p:nvPr/>
        </p:nvGraphicFramePr>
        <p:xfrm>
          <a:off x="7714428" y="4396484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205E6-94A7-44BA-AD13-18DE9F6FB300}"/>
              </a:ext>
            </a:extLst>
          </p:cNvPr>
          <p:cNvCxnSpPr/>
          <p:nvPr/>
        </p:nvCxnSpPr>
        <p:spPr>
          <a:xfrm>
            <a:off x="8601075" y="4609203"/>
            <a:ext cx="390525" cy="8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BB5F3-CEA8-4298-9BD8-9726730048DD}"/>
              </a:ext>
            </a:extLst>
          </p:cNvPr>
          <p:cNvSpPr txBox="1"/>
          <p:nvPr/>
        </p:nvSpPr>
        <p:spPr>
          <a:xfrm>
            <a:off x="8796337" y="541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7FFD4-2D81-496A-BEE2-44F05AF9435B}"/>
              </a:ext>
            </a:extLst>
          </p:cNvPr>
          <p:cNvSpPr txBox="1"/>
          <p:nvPr/>
        </p:nvSpPr>
        <p:spPr>
          <a:xfrm>
            <a:off x="1180962" y="2775098"/>
            <a:ext cx="477887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칸 씩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인벤토리를 비우기 위해서는 메인 로비로 가서 재료를 모으는 상자로</a:t>
            </a:r>
            <a:endParaRPr lang="en-US" altLang="ko-KR" sz="1100" dirty="0"/>
          </a:p>
          <a:p>
            <a:r>
              <a:rPr lang="ko-KR" altLang="en-US" sz="1100" dirty="0"/>
              <a:t>가야하고 그 상자 앞에 가서 상호작용 버튼을 누르면 상자 안에 드래그</a:t>
            </a:r>
            <a:endParaRPr lang="en-US" altLang="ko-KR" sz="1100" dirty="0"/>
          </a:p>
          <a:p>
            <a:r>
              <a:rPr lang="ko-KR" altLang="en-US" sz="1100" dirty="0"/>
              <a:t>하여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다른 패널이 켜져 있을 경우</a:t>
            </a:r>
            <a:r>
              <a:rPr lang="ko-KR" altLang="en-US" sz="1200" dirty="0"/>
              <a:t> 아이템을 얻었을 때 인벤토리의 빈 칸 중</a:t>
            </a:r>
            <a:endParaRPr lang="en-US" altLang="ko-KR" sz="1200" dirty="0"/>
          </a:p>
          <a:p>
            <a:r>
              <a:rPr lang="ko-KR" altLang="en-US" sz="1100" dirty="0"/>
              <a:t>가장 왼쪽에</a:t>
            </a:r>
            <a:r>
              <a:rPr lang="en-US" altLang="ko-KR" sz="1100" dirty="0"/>
              <a:t> </a:t>
            </a:r>
            <a:r>
              <a:rPr lang="ko-KR" altLang="en-US" sz="1100" dirty="0"/>
              <a:t>있는 칸에 들어갑니다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F7F05-F2EC-477A-AECA-CB235302B08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7839-A41F-4BB7-98D5-DA0BF40A963E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2C43F-48CB-4E5F-A6CB-BFAABD62EB1A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24DC1-3FE9-40E3-854D-A4898053A8B6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51F31-58D6-490F-86BA-2C6DE88F3F0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9EE93-E224-45B0-A62D-FFE3ABB9F7D3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86A20-A5DC-4890-9C4F-E146B22724E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A9E98-6197-40A7-B5AA-76EE398DEE2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A5726-F1F2-4BEC-BC09-51ED58F58CE7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EAF6CC-2E59-4FC9-A784-D83C3C0FE24A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C76CDD-CA5B-467E-BA33-4DC6845A12FE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D4FB40-4594-403C-AFB9-FF07484CAC55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AF5BD-CA1D-46A6-94D8-35075D6FF7B8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DC01F-F325-41B9-9A32-D3DDFB9D9291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DF83C5-F75F-4A64-A53C-597225893E14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89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E620B704-F475-44C7-A3E3-5EA71B6D37EC}"/>
              </a:ext>
            </a:extLst>
          </p:cNvPr>
          <p:cNvSpPr/>
          <p:nvPr/>
        </p:nvSpPr>
        <p:spPr>
          <a:xfrm>
            <a:off x="4280452" y="946372"/>
            <a:ext cx="1853162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4792595" y="1608303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0FAE2-C984-4B42-924C-2712CD6BF4EE}"/>
              </a:ext>
            </a:extLst>
          </p:cNvPr>
          <p:cNvSpPr/>
          <p:nvPr/>
        </p:nvSpPr>
        <p:spPr>
          <a:xfrm>
            <a:off x="745754" y="3285080"/>
            <a:ext cx="3133419" cy="220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545A6-1EBE-4912-B17E-EB4F4900FEA4}"/>
              </a:ext>
            </a:extLst>
          </p:cNvPr>
          <p:cNvSpPr txBox="1"/>
          <p:nvPr/>
        </p:nvSpPr>
        <p:spPr>
          <a:xfrm>
            <a:off x="851058" y="3445843"/>
            <a:ext cx="314541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플레이어들이 방에</a:t>
            </a:r>
            <a:r>
              <a:rPr lang="en-US" altLang="ko-KR" sz="1100" dirty="0"/>
              <a:t> </a:t>
            </a:r>
            <a:r>
              <a:rPr lang="ko-KR" altLang="en-US" sz="1100" dirty="0"/>
              <a:t>들어와 게임이 시작하기 </a:t>
            </a:r>
            <a:endParaRPr lang="en-US" altLang="ko-KR" sz="1100" dirty="0"/>
          </a:p>
          <a:p>
            <a:r>
              <a:rPr lang="ko-KR" altLang="en-US" sz="1100" dirty="0"/>
              <a:t>전까지 </a:t>
            </a:r>
            <a:r>
              <a:rPr lang="ko-KR" altLang="en-US" sz="1100" dirty="0" err="1"/>
              <a:t>메인로비에서</a:t>
            </a:r>
            <a:r>
              <a:rPr lang="ko-KR" altLang="en-US" sz="1100" dirty="0"/>
              <a:t> 기다릴 때 테이블이 </a:t>
            </a:r>
            <a:endParaRPr lang="en-US" altLang="ko-KR" sz="1100" dirty="0"/>
          </a:p>
          <a:p>
            <a:r>
              <a:rPr lang="ko-KR" altLang="en-US" sz="1100" dirty="0"/>
              <a:t>가운데 위치함으로써 가장 많이 볼 수 있을 것</a:t>
            </a:r>
            <a:endParaRPr lang="en-US" altLang="ko-KR" sz="1100" dirty="0"/>
          </a:p>
          <a:p>
            <a:r>
              <a:rPr lang="ko-KR" altLang="en-US" sz="1100" dirty="0"/>
              <a:t>같다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4760798" y="4226938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032" y="3574542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5774718" y="4380763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6026087" y="4583890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6859349" y="4581967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10090616" y="3551672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6025619" y="5375006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6858881" y="5373083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7714565" y="4585472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7723826" y="5373083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88060" y="4841253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8554917" y="4698793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8495955" y="4746061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8B751-DD5E-4ABE-BAB6-97584E812DE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29A499-14C2-46E3-A556-C01A123C6CE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1DE6AB-AB6C-4922-9FAB-BA5A16770781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10BCC-5390-4B8C-9B03-0F852A825C5D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2DAC7-C63A-43C1-B6BC-C7ABBFBF3D8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6A02F-9806-444F-9C36-51654BBE09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631AB6-5F05-46E7-9DD4-302BF5881624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4376CE-544A-4520-A1F5-83E0934C6706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ECAFC9-A421-46A9-ADB1-456F7AAE9CFC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A9F70B-6C85-4771-ACC1-43D837FAF3B1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6A8CE9-07E3-4620-A125-F50FE69763CD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FD1026-9BBE-462D-B591-50F7C5C33FEB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3C612F-C4FD-4499-B510-C199EAC653D5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A3451B-63F3-43F1-8F44-A1D6DD158E52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E620B704-F475-44C7-A3E3-5EA71B6D37EC}"/>
              </a:ext>
            </a:extLst>
          </p:cNvPr>
          <p:cNvSpPr/>
          <p:nvPr/>
        </p:nvSpPr>
        <p:spPr>
          <a:xfrm>
            <a:off x="4280452" y="946372"/>
            <a:ext cx="1853162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29A499-14C2-46E3-A556-C01A123C6CE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1DE6AB-AB6C-4922-9FAB-BA5A16770781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10BCC-5390-4B8C-9B03-0F852A825C5D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2DAC7-C63A-43C1-B6BC-C7ABBFBF3D8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6A02F-9806-444F-9C36-51654BBE09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631AB6-5F05-46E7-9DD4-302BF5881624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4376CE-544A-4520-A1F5-83E0934C6706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ECAFC9-A421-46A9-ADB1-456F7AAE9CFC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A9F70B-6C85-4771-ACC1-43D837FAF3B1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6A8CE9-07E3-4620-A125-F50FE69763CD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FD1026-9BBE-462D-B591-50F7C5C33FEB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3C612F-C4FD-4499-B510-C199EAC653D5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A3451B-63F3-43F1-8F44-A1D6DD158E52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28617-520D-C075-5389-62950815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8" y="2257855"/>
            <a:ext cx="6855825" cy="38319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92304F-282B-339E-EF9A-83507B8830F7}"/>
              </a:ext>
            </a:extLst>
          </p:cNvPr>
          <p:cNvCxnSpPr/>
          <p:nvPr/>
        </p:nvCxnSpPr>
        <p:spPr>
          <a:xfrm flipV="1">
            <a:off x="7081935" y="5337110"/>
            <a:ext cx="1474236" cy="8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5E3736-4005-49EA-4B19-B9DCA87B04F2}"/>
              </a:ext>
            </a:extLst>
          </p:cNvPr>
          <p:cNvSpPr txBox="1"/>
          <p:nvPr/>
        </p:nvSpPr>
        <p:spPr>
          <a:xfrm>
            <a:off x="8630817" y="5240598"/>
            <a:ext cx="3741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방장이 아닌 유저들은 </a:t>
            </a:r>
            <a:r>
              <a:rPr lang="en-US" altLang="ko-KR" sz="1200" dirty="0"/>
              <a:t>READY </a:t>
            </a:r>
            <a:r>
              <a:rPr lang="ko-KR" altLang="en-US" sz="1200" dirty="0"/>
              <a:t>버튼 배치</a:t>
            </a:r>
          </a:p>
        </p:txBody>
      </p:sp>
    </p:spTree>
    <p:extLst>
      <p:ext uri="{BB962C8B-B14F-4D97-AF65-F5344CB8AC3E}">
        <p14:creationId xmlns:p14="http://schemas.microsoft.com/office/powerpoint/2010/main" val="1932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0B24DAB4-51A8-4816-A6CF-66E74AFFECDD}"/>
              </a:ext>
            </a:extLst>
          </p:cNvPr>
          <p:cNvSpPr/>
          <p:nvPr/>
        </p:nvSpPr>
        <p:spPr>
          <a:xfrm>
            <a:off x="6183822" y="965687"/>
            <a:ext cx="103687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A3D5B2-416E-4235-B754-E603DA864508}"/>
              </a:ext>
            </a:extLst>
          </p:cNvPr>
          <p:cNvCxnSpPr>
            <a:stCxn id="10" idx="2"/>
          </p:cNvCxnSpPr>
          <p:nvPr/>
        </p:nvCxnSpPr>
        <p:spPr>
          <a:xfrm flipH="1">
            <a:off x="1607416" y="2584925"/>
            <a:ext cx="941821" cy="1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44199-A572-4EE6-9FF0-71903CE878DC}"/>
              </a:ext>
            </a:extLst>
          </p:cNvPr>
          <p:cNvSpPr txBox="1"/>
          <p:nvPr/>
        </p:nvSpPr>
        <p:spPr>
          <a:xfrm>
            <a:off x="289594" y="27864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재료 모은 정도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32E0BC-595B-40F4-8722-0FFA3BAF2D25}"/>
              </a:ext>
            </a:extLst>
          </p:cNvPr>
          <p:cNvCxnSpPr/>
          <p:nvPr/>
        </p:nvCxnSpPr>
        <p:spPr>
          <a:xfrm>
            <a:off x="9846869" y="5273153"/>
            <a:ext cx="858076" cy="1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2A8A-F620-46B1-A0FA-FAB455069DE8}"/>
              </a:ext>
            </a:extLst>
          </p:cNvPr>
          <p:cNvSpPr txBox="1"/>
          <p:nvPr/>
        </p:nvSpPr>
        <p:spPr>
          <a:xfrm>
            <a:off x="10568487" y="5393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7FE3-CA43-4D83-823B-50119E7FFBCC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858A8-0A46-4B44-B61C-7CBF1E625DE1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001AD-C417-4FC1-9D40-BD32C29A7254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3E377-35B7-4D5E-9FC3-9EB7194812E2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9DC8D-7EA2-49A3-A519-7142FD1FE637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F846F2-EE13-4450-AC18-766E97703F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03FF1-892E-475F-87F8-7453E759674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29E6-FF40-4B7A-856A-C9C3272B9F4D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FA45D3-12A1-40E5-8938-04053C7B3FB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211B6B-1A0E-464F-85B8-80ACE97DFBD9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8F614-6CCC-4A24-9CE3-65D9FD24977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16C86B-21FF-4F52-BFD1-5A5BE33A073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78BCD7-C616-4BC2-9AA2-F9C89B1A63EE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D0981B-3884-472C-A834-E045D7905B0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764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438EA41D-B3F4-478B-86ED-B99257FE9B44}"/>
              </a:ext>
            </a:extLst>
          </p:cNvPr>
          <p:cNvSpPr/>
          <p:nvPr/>
        </p:nvSpPr>
        <p:spPr>
          <a:xfrm>
            <a:off x="7259307" y="965687"/>
            <a:ext cx="2050947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E2ACE-EE1E-4442-8281-49F46CA0EEDA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AF6CE1E-0C57-4155-AF40-2DF7B0A92F83}"/>
              </a:ext>
            </a:extLst>
          </p:cNvPr>
          <p:cNvGraphicFramePr>
            <a:graphicFrameLocks noGrp="1"/>
          </p:cNvGraphicFramePr>
          <p:nvPr/>
        </p:nvGraphicFramePr>
        <p:xfrm>
          <a:off x="4454769" y="3424231"/>
          <a:ext cx="3708516" cy="5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88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1196155714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플라스틱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BA695C-E197-4B58-98F9-68AF7CD60AA7}"/>
              </a:ext>
            </a:extLst>
          </p:cNvPr>
          <p:cNvSpPr txBox="1"/>
          <p:nvPr/>
        </p:nvSpPr>
        <p:spPr>
          <a:xfrm>
            <a:off x="5629706" y="304342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고치기 위한 재료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E0AB1-8E3D-48C2-BA91-E3E07F329080}"/>
              </a:ext>
            </a:extLst>
          </p:cNvPr>
          <p:cNvSpPr txBox="1"/>
          <p:nvPr/>
        </p:nvSpPr>
        <p:spPr>
          <a:xfrm>
            <a:off x="6082209" y="40934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식량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3B65489-E686-4760-9353-22F3627EFF05}"/>
              </a:ext>
            </a:extLst>
          </p:cNvPr>
          <p:cNvGraphicFramePr>
            <a:graphicFrameLocks noGrp="1"/>
          </p:cNvGraphicFramePr>
          <p:nvPr/>
        </p:nvGraphicFramePr>
        <p:xfrm>
          <a:off x="5557088" y="4438154"/>
          <a:ext cx="1493688" cy="5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6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A660FDC-778E-473D-8F47-1BA88FA04605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8AF5C83F-F493-4BB7-86AB-03091CA65141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05E18-B065-4121-B5C3-7388FC1EC2B0}"/>
              </a:ext>
            </a:extLst>
          </p:cNvPr>
          <p:cNvSpPr txBox="1"/>
          <p:nvPr/>
        </p:nvSpPr>
        <p:spPr>
          <a:xfrm>
            <a:off x="2651113" y="6236024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캔버스 안에만 들어가면 각 재료에 맞는 칸으로 이동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칸마다 몇 개 모였는지 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65BF-B33C-467C-9652-127F146A1FF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84588-CF2D-4F5E-9553-7D3E4E22603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E134D-71B4-4985-91D6-D695BE21D13E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78C9C4-2F1B-4DE7-8A63-D5AB83C545DF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E210D-1E23-4A2E-BCFA-ED378B14C478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AF246-FB1D-4EB2-A6BE-F15DF1C869C0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30895D-81FE-4041-9415-0F94B02A0C9B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C90F8-75B8-4C28-9A11-33F35EFC86C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F7D50A-CC1B-4740-9A6B-436DD0AA72C3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F9AF9B-0AE9-4036-B362-56A672F388A8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5FA0B5-D830-4800-8F85-8A61FE4B834F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263612-AD38-450D-9F45-A5851DFA90C9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C0AD4C-B56D-4D11-B99B-B3A7AB345316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136C9A-B61A-4BBF-B570-024D3E35D724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2F8BE-D6B2-481D-B84B-BDB6734870B5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89777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F81EF5B1-E1A0-493E-B0F0-4B301129E7F3}"/>
              </a:ext>
            </a:extLst>
          </p:cNvPr>
          <p:cNvSpPr/>
          <p:nvPr/>
        </p:nvSpPr>
        <p:spPr>
          <a:xfrm>
            <a:off x="9363406" y="974653"/>
            <a:ext cx="174759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6059044" y="310163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120027" y="379986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6055372" y="445122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63918" y="316108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63918" y="454117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544900" y="383236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651113" y="623602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9A9FD-BA56-4355-840A-D61FA1407DF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97908-0B54-4804-B277-06C22F39FE1D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C5C-D3B3-4F15-864C-5A6E61978FC8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9C1B2-B284-4D85-ACA1-41D0503EBA99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BFC23-A54F-4EB0-91A5-B73529245FA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EA5F6-C09F-4F4A-B2B5-257D4764387D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E2FA78-94CC-4C4C-BED2-3601E1B3EC1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12992-ACE6-404F-97C3-2FA1093BFC6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F7A4B3-CCAE-401F-A7DF-8D7206180A80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1AA64E-4F5F-4944-8A45-46837A77F7F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64C33-20BB-4F43-9F83-8AB2669994E2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06F8A4-0F14-46A0-8924-D9A7E2DAA4FB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BFF3E4-03B8-47AB-9B49-8BF34319931B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801</Words>
  <Application>Microsoft Office PowerPoint</Application>
  <PresentationFormat>와이드스크린</PresentationFormat>
  <Paragraphs>312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13</cp:revision>
  <dcterms:created xsi:type="dcterms:W3CDTF">2022-03-03T03:25:58Z</dcterms:created>
  <dcterms:modified xsi:type="dcterms:W3CDTF">2022-05-25T11:12:09Z</dcterms:modified>
</cp:coreProperties>
</file>